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B7B9-4993-404E-8E5D-1540E6A03AF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0770-BB3C-4392-9BDD-7330C870CF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B7B9-4993-404E-8E5D-1540E6A03AF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0770-BB3C-4392-9BDD-7330C870CF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B7B9-4993-404E-8E5D-1540E6A03AF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0770-BB3C-4392-9BDD-7330C870CF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B7B9-4993-404E-8E5D-1540E6A03AF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0770-BB3C-4392-9BDD-7330C870CF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B7B9-4993-404E-8E5D-1540E6A03AF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0770-BB3C-4392-9BDD-7330C870CF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B7B9-4993-404E-8E5D-1540E6A03AF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0770-BB3C-4392-9BDD-7330C870CF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B7B9-4993-404E-8E5D-1540E6A03AF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0770-BB3C-4392-9BDD-7330C870CF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B7B9-4993-404E-8E5D-1540E6A03AF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0770-BB3C-4392-9BDD-7330C870CF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B7B9-4993-404E-8E5D-1540E6A03AF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0770-BB3C-4392-9BDD-7330C870CF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B7B9-4993-404E-8E5D-1540E6A03AF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0770-BB3C-4392-9BDD-7330C870CF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B7B9-4993-404E-8E5D-1540E6A03AF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0770-BB3C-4392-9BDD-7330C870CF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CB7B9-4993-404E-8E5D-1540E6A03AF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60770-BB3C-4392-9BDD-7330C870CFB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es-ES_tradnl" dirty="0" smtClean="0"/>
              <a:t>TESIA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424936" cy="5445224"/>
          </a:xfrm>
        </p:spPr>
        <p:txBody>
          <a:bodyPr>
            <a:normAutofit/>
          </a:bodyPr>
          <a:lstStyle/>
          <a:p>
            <a:r>
              <a:rPr lang="eu-ES" dirty="0"/>
              <a:t>Pentsamendua hizkuntzaz bestelakoa da eta hizkuntza determinismoa zentzugabekeria konbentzionala bat da</a:t>
            </a:r>
            <a:r>
              <a:rPr lang="eu-ES" dirty="0" smtClean="0"/>
              <a:t>.</a:t>
            </a:r>
          </a:p>
          <a:p>
            <a:r>
              <a:rPr lang="eu-ES" dirty="0" smtClean="0"/>
              <a:t> </a:t>
            </a:r>
            <a:r>
              <a:rPr lang="eu-ES" dirty="0"/>
              <a:t>Bi tresna lagunduko digutenak:</a:t>
            </a:r>
            <a:endParaRPr lang="es-ES" dirty="0"/>
          </a:p>
          <a:p>
            <a:pPr lvl="0">
              <a:buFont typeface="Arial" pitchFamily="34" charset="0"/>
              <a:buChar char="•"/>
            </a:pPr>
            <a:r>
              <a:rPr lang="eu-ES" dirty="0"/>
              <a:t>Hitzen mugak hautsi eta hizkuntzaz kanpoko pentsamendu-mota ugari aztertzen dituzten ikerketen multzoa.</a:t>
            </a:r>
            <a:endParaRPr lang="es-ES" dirty="0"/>
          </a:p>
          <a:p>
            <a:pPr lvl="0">
              <a:buFont typeface="Arial" pitchFamily="34" charset="0"/>
              <a:buChar char="•"/>
            </a:pPr>
            <a:r>
              <a:rPr lang="eu-ES" dirty="0"/>
              <a:t>Pentsamenduak nola funtziona dezakeen azaltzen duen teoria bat, galderak modu zehatzean egiten dituena.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u-ES" dirty="0"/>
              <a:t>Hizkuntzarik gabe pentsatu ahal da, adibideak: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u-ES" dirty="0"/>
              <a:t>Ildefonsoren adibidea. </a:t>
            </a:r>
            <a:r>
              <a:rPr lang="eu-ES" sz="1900" dirty="0"/>
              <a:t>( Honek soilik harritu behar gaitu etikazko arrazoiengatik. Hizkuntza da irakastea lehentasuna ez hizkuntzarik gabe nola moldatzen diren ikertzea)</a:t>
            </a:r>
            <a:endParaRPr lang="es-ES" sz="1900" dirty="0"/>
          </a:p>
          <a:p>
            <a:pPr lvl="0"/>
            <a:r>
              <a:rPr lang="eu-ES" dirty="0"/>
              <a:t>Liburu asko atera dira azalduz nola izaki </a:t>
            </a:r>
            <a:r>
              <a:rPr lang="eu-ES" dirty="0" err="1"/>
              <a:t>hizkuntzagabe</a:t>
            </a:r>
            <a:r>
              <a:rPr lang="eu-ES" dirty="0"/>
              <a:t> batzuk arrazoitzen duten </a:t>
            </a:r>
            <a:r>
              <a:rPr lang="eu-ES" dirty="0" smtClean="0"/>
              <a:t>espazioari,denborari,</a:t>
            </a:r>
            <a:r>
              <a:rPr lang="eu-ES" dirty="0" err="1" smtClean="0"/>
              <a:t>objetuei</a:t>
            </a:r>
            <a:r>
              <a:rPr lang="eu-ES" dirty="0" smtClean="0"/>
              <a:t>,zenbakiei,proportzioei</a:t>
            </a:r>
            <a:r>
              <a:rPr lang="eu-ES" dirty="0"/>
              <a:t>, kausalitateari eta kategoriei buruz.</a:t>
            </a:r>
            <a:endParaRPr lang="es-ES" dirty="0"/>
          </a:p>
          <a:p>
            <a:pPr lvl="1"/>
            <a:r>
              <a:rPr lang="eu-ES" sz="2000" dirty="0"/>
              <a:t>Karen </a:t>
            </a:r>
            <a:r>
              <a:rPr lang="eu-ES" sz="2000" dirty="0" err="1"/>
              <a:t>Winn</a:t>
            </a:r>
            <a:r>
              <a:rPr lang="eu-ES" sz="2000" dirty="0"/>
              <a:t> </a:t>
            </a:r>
            <a:r>
              <a:rPr lang="eu-ES" sz="2000" dirty="0" err="1"/>
              <a:t>piskologo</a:t>
            </a:r>
            <a:r>
              <a:rPr lang="eu-ES" sz="2000" dirty="0"/>
              <a:t> ebolutiboaren adibidea</a:t>
            </a:r>
            <a:endParaRPr lang="es-ES" sz="2000" dirty="0"/>
          </a:p>
          <a:p>
            <a:pPr lvl="1"/>
            <a:r>
              <a:rPr lang="eu-ES" sz="2000" dirty="0" err="1"/>
              <a:t>Vervet</a:t>
            </a:r>
            <a:r>
              <a:rPr lang="eu-ES" sz="2000" dirty="0"/>
              <a:t> tximinoak</a:t>
            </a:r>
            <a:endParaRPr lang="es-ES" sz="20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u-ES" dirty="0"/>
              <a:t>Pertsona sortzaile askok behin eta berriz esaten dute inspirazio handieneko uneetan ez dutela hitzen bidez pentsatzen, gogo-irudien bidez baizik.</a:t>
            </a:r>
            <a:endParaRPr lang="es-ES" dirty="0"/>
          </a:p>
          <a:p>
            <a:pPr lvl="0"/>
            <a:r>
              <a:rPr lang="eu-ES" dirty="0" err="1"/>
              <a:t>Taylorren</a:t>
            </a:r>
            <a:r>
              <a:rPr lang="eu-ES" dirty="0"/>
              <a:t> adibidea </a:t>
            </a:r>
            <a:endParaRPr lang="eu-ES" dirty="0" smtClean="0"/>
          </a:p>
          <a:p>
            <a:pPr lvl="0"/>
            <a:r>
              <a:rPr lang="eu-ES" dirty="0" smtClean="0"/>
              <a:t> </a:t>
            </a:r>
            <a:r>
              <a:rPr lang="eu-ES" dirty="0"/>
              <a:t>Jamesen adibidea.</a:t>
            </a:r>
            <a:endParaRPr lang="es-ES" dirty="0"/>
          </a:p>
          <a:p>
            <a:pPr>
              <a:buNone/>
            </a:pPr>
            <a:r>
              <a:rPr lang="eu-ES" dirty="0"/>
              <a:t>Fisikako </a:t>
            </a:r>
            <a:r>
              <a:rPr lang="eu-ES" dirty="0" err="1"/>
              <a:t>zientzialiariek</a:t>
            </a:r>
            <a:r>
              <a:rPr lang="eu-ES" dirty="0"/>
              <a:t> are irmokiago diote geometrikoa dutela gogoa ez hitzezkoa.</a:t>
            </a:r>
            <a:endParaRPr lang="es-ES" dirty="0"/>
          </a:p>
          <a:p>
            <a:pPr lvl="0"/>
            <a:r>
              <a:rPr lang="eu-ES" dirty="0" err="1"/>
              <a:t>Ensteinen</a:t>
            </a:r>
            <a:r>
              <a:rPr lang="eu-ES" dirty="0"/>
              <a:t> adibidea</a:t>
            </a:r>
            <a:endParaRPr lang="es-ES" dirty="0"/>
          </a:p>
          <a:p>
            <a:pPr lvl="0"/>
            <a:r>
              <a:rPr lang="eu-ES" dirty="0"/>
              <a:t>Letren adibidea.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TESIA BIRFORMULATZEN DU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u-ES" dirty="0"/>
              <a:t>Beste esperimentu askok berretsi dute ideia hau: ikusizko pentsamenak ez duela hizkuntza erabiltzen baizik eta irudi mentalen sistema bat.(inguru-ereduak birarazi, arakatu, hurbildu, urrundu … eskuratu eta osatzen dituzten eragiketaz hornitua.)</a:t>
            </a:r>
            <a:endParaRPr lang="es-ES"/>
          </a:p>
          <a:p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187</Words>
  <Application>Microsoft Office PowerPoint</Application>
  <PresentationFormat>Presentación en pantalla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TESIA</vt:lpstr>
      <vt:lpstr>Hizkuntzarik gabe pentsatu ahal da, adibideak:  </vt:lpstr>
      <vt:lpstr>Diapositiva 3</vt:lpstr>
      <vt:lpstr>TESIA BIRFORMULATZEN DU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TESIA</dc:title>
  <dc:creator>Gonzalo</dc:creator>
  <cp:lastModifiedBy>Gonzalo</cp:lastModifiedBy>
  <cp:revision>1</cp:revision>
  <dcterms:created xsi:type="dcterms:W3CDTF">2014-12-14T21:12:09Z</dcterms:created>
  <dcterms:modified xsi:type="dcterms:W3CDTF">2014-12-14T21:20:04Z</dcterms:modified>
</cp:coreProperties>
</file>