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81"/>
  </p:normalViewPr>
  <p:slideViewPr>
    <p:cSldViewPr snapToGrid="0" snapToObjects="1">
      <p:cViewPr varScale="1">
        <p:scale>
          <a:sx n="90" d="100"/>
          <a:sy n="90" d="100"/>
        </p:scale>
        <p:origin x="232"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B6EEF-486E-4E02-9BD4-99066BF14E84}"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5CAA4779-D0FC-4722-BF58-1811F0EB1E33}">
      <dgm:prSet/>
      <dgm:spPr/>
      <dgm:t>
        <a:bodyPr/>
        <a:lstStyle/>
        <a:p>
          <a:r>
            <a:rPr lang="fr-FR"/>
            <a:t>Ces facteurs pèsent dans le domaine de l’esthétique </a:t>
          </a:r>
          <a:endParaRPr lang="en-US"/>
        </a:p>
      </dgm:t>
    </dgm:pt>
    <dgm:pt modelId="{18C8096E-4E84-431C-A518-192EBD02DC5F}" type="parTrans" cxnId="{D92B33A8-C177-46F3-B078-BE5C60A18F8C}">
      <dgm:prSet/>
      <dgm:spPr/>
      <dgm:t>
        <a:bodyPr/>
        <a:lstStyle/>
        <a:p>
          <a:endParaRPr lang="en-US"/>
        </a:p>
      </dgm:t>
    </dgm:pt>
    <dgm:pt modelId="{12D1362D-F8DC-4F1F-86F1-FDCE8737452D}" type="sibTrans" cxnId="{D92B33A8-C177-46F3-B078-BE5C60A18F8C}">
      <dgm:prSet/>
      <dgm:spPr/>
      <dgm:t>
        <a:bodyPr/>
        <a:lstStyle/>
        <a:p>
          <a:endParaRPr lang="en-US"/>
        </a:p>
      </dgm:t>
    </dgm:pt>
    <dgm:pt modelId="{61B7D90C-C551-433C-8FCF-D60C90BDFF1D}">
      <dgm:prSet/>
      <dgm:spPr/>
      <dgm:t>
        <a:bodyPr/>
        <a:lstStyle/>
        <a:p>
          <a:r>
            <a:rPr lang="fr-FR"/>
            <a:t>Deux mouvements</a:t>
          </a:r>
          <a:endParaRPr lang="en-US"/>
        </a:p>
      </dgm:t>
    </dgm:pt>
    <dgm:pt modelId="{A6D93710-2D06-4253-AE5F-776376BB5231}" type="parTrans" cxnId="{97C8AEA5-876B-4391-B35E-FA00D93D264A}">
      <dgm:prSet/>
      <dgm:spPr/>
      <dgm:t>
        <a:bodyPr/>
        <a:lstStyle/>
        <a:p>
          <a:endParaRPr lang="en-US"/>
        </a:p>
      </dgm:t>
    </dgm:pt>
    <dgm:pt modelId="{654C7A87-FF31-4DDA-A189-8F270D7F46CE}" type="sibTrans" cxnId="{97C8AEA5-876B-4391-B35E-FA00D93D264A}">
      <dgm:prSet/>
      <dgm:spPr/>
      <dgm:t>
        <a:bodyPr/>
        <a:lstStyle/>
        <a:p>
          <a:endParaRPr lang="en-US"/>
        </a:p>
      </dgm:t>
    </dgm:pt>
    <dgm:pt modelId="{4C06FF96-AFEE-49BE-B5AB-CB582D80AD5E}">
      <dgm:prSet/>
      <dgm:spPr/>
      <dgm:t>
        <a:bodyPr/>
        <a:lstStyle/>
        <a:p>
          <a:r>
            <a:rPr lang="fr-FR"/>
            <a:t>L’esthétique baroque : l’incertitude, le flou et surabondance</a:t>
          </a:r>
          <a:endParaRPr lang="en-US"/>
        </a:p>
      </dgm:t>
    </dgm:pt>
    <dgm:pt modelId="{C302C63C-113C-4A1E-86C9-E2EECB483523}" type="parTrans" cxnId="{8171002B-CC7A-43B3-9013-F97D56096835}">
      <dgm:prSet/>
      <dgm:spPr/>
      <dgm:t>
        <a:bodyPr/>
        <a:lstStyle/>
        <a:p>
          <a:endParaRPr lang="en-US"/>
        </a:p>
      </dgm:t>
    </dgm:pt>
    <dgm:pt modelId="{76370E2D-C160-4E9C-8828-00307C1E290A}" type="sibTrans" cxnId="{8171002B-CC7A-43B3-9013-F97D56096835}">
      <dgm:prSet/>
      <dgm:spPr/>
      <dgm:t>
        <a:bodyPr/>
        <a:lstStyle/>
        <a:p>
          <a:endParaRPr lang="en-US"/>
        </a:p>
      </dgm:t>
    </dgm:pt>
    <dgm:pt modelId="{0C0E5561-2EAF-4BC8-A6FC-27E4545CE941}">
      <dgm:prSet/>
      <dgm:spPr/>
      <dgm:t>
        <a:bodyPr/>
        <a:lstStyle/>
        <a:p>
          <a:r>
            <a:rPr lang="fr-FR"/>
            <a:t>L’esthétique classique : modération, ordre et ambition morale</a:t>
          </a:r>
          <a:endParaRPr lang="en-US"/>
        </a:p>
      </dgm:t>
    </dgm:pt>
    <dgm:pt modelId="{5BAB7C65-2670-4C1C-8DE0-0C9199672596}" type="parTrans" cxnId="{FA770202-5CFD-4616-A94A-F58BEEDC27FA}">
      <dgm:prSet/>
      <dgm:spPr/>
      <dgm:t>
        <a:bodyPr/>
        <a:lstStyle/>
        <a:p>
          <a:endParaRPr lang="en-US"/>
        </a:p>
      </dgm:t>
    </dgm:pt>
    <dgm:pt modelId="{7424776B-5109-48BD-A1FF-9F24792E7642}" type="sibTrans" cxnId="{FA770202-5CFD-4616-A94A-F58BEEDC27FA}">
      <dgm:prSet/>
      <dgm:spPr/>
      <dgm:t>
        <a:bodyPr/>
        <a:lstStyle/>
        <a:p>
          <a:endParaRPr lang="en-US"/>
        </a:p>
      </dgm:t>
    </dgm:pt>
    <dgm:pt modelId="{03BB00EF-9873-486C-9A2C-59A4DC5135AC}">
      <dgm:prSet/>
      <dgm:spPr/>
      <dgm:t>
        <a:bodyPr/>
        <a:lstStyle/>
        <a:p>
          <a:r>
            <a:rPr lang="fr-FR"/>
            <a:t>Ce courant prévale en France dans la seconde moitié du siècle, favorisé par le monarque absolu, centralisateur qui encourage la fondation de nombreuses académies (l’Académie française en 1635, l’Académie Royale de Peinture et de Sculpture en 1665, l’Académie des Sciences en 1666).</a:t>
          </a:r>
          <a:endParaRPr lang="en-US"/>
        </a:p>
      </dgm:t>
    </dgm:pt>
    <dgm:pt modelId="{D19A5029-4E88-42C4-ABE6-FB52EDC24002}" type="parTrans" cxnId="{93FDDDE5-BC52-44C1-90D1-FBA603B675D1}">
      <dgm:prSet/>
      <dgm:spPr/>
      <dgm:t>
        <a:bodyPr/>
        <a:lstStyle/>
        <a:p>
          <a:endParaRPr lang="en-US"/>
        </a:p>
      </dgm:t>
    </dgm:pt>
    <dgm:pt modelId="{3D93BC66-14C2-4DF1-8A34-CB42734C4D08}" type="sibTrans" cxnId="{93FDDDE5-BC52-44C1-90D1-FBA603B675D1}">
      <dgm:prSet/>
      <dgm:spPr/>
      <dgm:t>
        <a:bodyPr/>
        <a:lstStyle/>
        <a:p>
          <a:endParaRPr lang="en-US"/>
        </a:p>
      </dgm:t>
    </dgm:pt>
    <dgm:pt modelId="{0F3EA8D1-E426-4317-89DB-D8B58B5AB033}">
      <dgm:prSet/>
      <dgm:spPr/>
      <dgm:t>
        <a:bodyPr/>
        <a:lstStyle/>
        <a:p>
          <a:r>
            <a:rPr lang="fr-FR"/>
            <a:t>Le roi, à Versailles, est, à la fin du XVIIe siècle en France, le maître du bon goût, même si la «ville» et la bourgeoisie a commencé à jouer un rôle dans les arts et la littérature avec une plus large diffusion des œuvres et développement de la lecture (salonnières).</a:t>
          </a:r>
          <a:endParaRPr lang="en-US"/>
        </a:p>
      </dgm:t>
    </dgm:pt>
    <dgm:pt modelId="{964625AE-7206-4C2E-8C78-BB6577B3715F}" type="parTrans" cxnId="{1E194DEE-DD59-4B7F-A606-57F6D63616E4}">
      <dgm:prSet/>
      <dgm:spPr/>
      <dgm:t>
        <a:bodyPr/>
        <a:lstStyle/>
        <a:p>
          <a:endParaRPr lang="en-US"/>
        </a:p>
      </dgm:t>
    </dgm:pt>
    <dgm:pt modelId="{974E3E83-52D6-42B3-9D7E-9863DA26BCE7}" type="sibTrans" cxnId="{1E194DEE-DD59-4B7F-A606-57F6D63616E4}">
      <dgm:prSet/>
      <dgm:spPr/>
      <dgm:t>
        <a:bodyPr/>
        <a:lstStyle/>
        <a:p>
          <a:endParaRPr lang="en-US"/>
        </a:p>
      </dgm:t>
    </dgm:pt>
    <dgm:pt modelId="{D1DC4758-F8ED-4B78-A76D-96B40460D8F1}" type="pres">
      <dgm:prSet presAssocID="{62BB6EEF-486E-4E02-9BD4-99066BF14E84}" presName="root" presStyleCnt="0">
        <dgm:presLayoutVars>
          <dgm:dir/>
          <dgm:resizeHandles val="exact"/>
        </dgm:presLayoutVars>
      </dgm:prSet>
      <dgm:spPr/>
    </dgm:pt>
    <dgm:pt modelId="{74781C43-45CE-4429-8E42-04D521D1692D}" type="pres">
      <dgm:prSet presAssocID="{5CAA4779-D0FC-4722-BF58-1811F0EB1E33}" presName="compNode" presStyleCnt="0"/>
      <dgm:spPr/>
    </dgm:pt>
    <dgm:pt modelId="{35FDF1B7-1711-4125-AB78-85E7585E8862}" type="pres">
      <dgm:prSet presAssocID="{5CAA4779-D0FC-4722-BF58-1811F0EB1E33}" presName="bgRect" presStyleLbl="bgShp" presStyleIdx="0" presStyleCnt="6"/>
      <dgm:spPr/>
    </dgm:pt>
    <dgm:pt modelId="{21AAD247-54A7-4EC7-A810-64245C25812A}" type="pres">
      <dgm:prSet presAssocID="{5CAA4779-D0FC-4722-BF58-1811F0EB1E3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8A8C7ADA-2327-472E-A359-6517A0621194}" type="pres">
      <dgm:prSet presAssocID="{5CAA4779-D0FC-4722-BF58-1811F0EB1E33}" presName="spaceRect" presStyleCnt="0"/>
      <dgm:spPr/>
    </dgm:pt>
    <dgm:pt modelId="{7F9E5F51-155D-43D7-ACE5-610C2A1C5EA3}" type="pres">
      <dgm:prSet presAssocID="{5CAA4779-D0FC-4722-BF58-1811F0EB1E33}" presName="parTx" presStyleLbl="revTx" presStyleIdx="0" presStyleCnt="6">
        <dgm:presLayoutVars>
          <dgm:chMax val="0"/>
          <dgm:chPref val="0"/>
        </dgm:presLayoutVars>
      </dgm:prSet>
      <dgm:spPr/>
    </dgm:pt>
    <dgm:pt modelId="{6B65BC6F-6280-4D91-A0B6-C8658FA01F9C}" type="pres">
      <dgm:prSet presAssocID="{12D1362D-F8DC-4F1F-86F1-FDCE8737452D}" presName="sibTrans" presStyleCnt="0"/>
      <dgm:spPr/>
    </dgm:pt>
    <dgm:pt modelId="{98C018C0-D8F4-4F62-822C-971AE480BEAE}" type="pres">
      <dgm:prSet presAssocID="{61B7D90C-C551-433C-8FCF-D60C90BDFF1D}" presName="compNode" presStyleCnt="0"/>
      <dgm:spPr/>
    </dgm:pt>
    <dgm:pt modelId="{EB756F19-8810-4DC0-B16D-C02F41FC7AE1}" type="pres">
      <dgm:prSet presAssocID="{61B7D90C-C551-433C-8FCF-D60C90BDFF1D}" presName="bgRect" presStyleLbl="bgShp" presStyleIdx="1" presStyleCnt="6"/>
      <dgm:spPr/>
    </dgm:pt>
    <dgm:pt modelId="{31459897-6B1A-441A-AC1B-0E95DF0ACFFF}" type="pres">
      <dgm:prSet presAssocID="{61B7D90C-C551-433C-8FCF-D60C90BDFF1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k"/>
        </a:ext>
      </dgm:extLst>
    </dgm:pt>
    <dgm:pt modelId="{6F550ADD-8B40-4065-92C7-926C3E4684B3}" type="pres">
      <dgm:prSet presAssocID="{61B7D90C-C551-433C-8FCF-D60C90BDFF1D}" presName="spaceRect" presStyleCnt="0"/>
      <dgm:spPr/>
    </dgm:pt>
    <dgm:pt modelId="{8ED1AC90-1C36-4AD5-811F-3CE5A82BB0E8}" type="pres">
      <dgm:prSet presAssocID="{61B7D90C-C551-433C-8FCF-D60C90BDFF1D}" presName="parTx" presStyleLbl="revTx" presStyleIdx="1" presStyleCnt="6">
        <dgm:presLayoutVars>
          <dgm:chMax val="0"/>
          <dgm:chPref val="0"/>
        </dgm:presLayoutVars>
      </dgm:prSet>
      <dgm:spPr/>
    </dgm:pt>
    <dgm:pt modelId="{83ABEF7D-EBDA-4CCF-9CC9-84C67E5CBAE3}" type="pres">
      <dgm:prSet presAssocID="{654C7A87-FF31-4DDA-A189-8F270D7F46CE}" presName="sibTrans" presStyleCnt="0"/>
      <dgm:spPr/>
    </dgm:pt>
    <dgm:pt modelId="{FD4EDD47-E87B-4AA8-9A01-480C98B3B453}" type="pres">
      <dgm:prSet presAssocID="{4C06FF96-AFEE-49BE-B5AB-CB582D80AD5E}" presName="compNode" presStyleCnt="0"/>
      <dgm:spPr/>
    </dgm:pt>
    <dgm:pt modelId="{74D776F6-600D-4368-8976-E22B6C282C14}" type="pres">
      <dgm:prSet presAssocID="{4C06FF96-AFEE-49BE-B5AB-CB582D80AD5E}" presName="bgRect" presStyleLbl="bgShp" presStyleIdx="2" presStyleCnt="6"/>
      <dgm:spPr/>
    </dgm:pt>
    <dgm:pt modelId="{1C82B53D-9295-4684-A4B8-311AD55BDA4E}" type="pres">
      <dgm:prSet presAssocID="{4C06FF96-AFEE-49BE-B5AB-CB582D80AD5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E21F13B3-C4A8-407A-A0D2-8FAA726ABD5E}" type="pres">
      <dgm:prSet presAssocID="{4C06FF96-AFEE-49BE-B5AB-CB582D80AD5E}" presName="spaceRect" presStyleCnt="0"/>
      <dgm:spPr/>
    </dgm:pt>
    <dgm:pt modelId="{EA9AA9E1-692B-4B66-872D-EA02494637C1}" type="pres">
      <dgm:prSet presAssocID="{4C06FF96-AFEE-49BE-B5AB-CB582D80AD5E}" presName="parTx" presStyleLbl="revTx" presStyleIdx="2" presStyleCnt="6">
        <dgm:presLayoutVars>
          <dgm:chMax val="0"/>
          <dgm:chPref val="0"/>
        </dgm:presLayoutVars>
      </dgm:prSet>
      <dgm:spPr/>
    </dgm:pt>
    <dgm:pt modelId="{ED3402D0-59BF-4147-ADAE-5124C9EB5AFD}" type="pres">
      <dgm:prSet presAssocID="{76370E2D-C160-4E9C-8828-00307C1E290A}" presName="sibTrans" presStyleCnt="0"/>
      <dgm:spPr/>
    </dgm:pt>
    <dgm:pt modelId="{44D5D127-A374-4695-8370-999070DA4C0A}" type="pres">
      <dgm:prSet presAssocID="{0C0E5561-2EAF-4BC8-A6FC-27E4545CE941}" presName="compNode" presStyleCnt="0"/>
      <dgm:spPr/>
    </dgm:pt>
    <dgm:pt modelId="{450DCCAF-6333-4B80-BB59-731F912EE7C5}" type="pres">
      <dgm:prSet presAssocID="{0C0E5561-2EAF-4BC8-A6FC-27E4545CE941}" presName="bgRect" presStyleLbl="bgShp" presStyleIdx="3" presStyleCnt="6"/>
      <dgm:spPr/>
    </dgm:pt>
    <dgm:pt modelId="{AFD4A24F-414A-49BC-9810-F3C7ECBBAC0A}" type="pres">
      <dgm:prSet presAssocID="{0C0E5561-2EAF-4BC8-A6FC-27E4545CE94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5FD00AF7-D001-4538-86DD-68344307B1BE}" type="pres">
      <dgm:prSet presAssocID="{0C0E5561-2EAF-4BC8-A6FC-27E4545CE941}" presName="spaceRect" presStyleCnt="0"/>
      <dgm:spPr/>
    </dgm:pt>
    <dgm:pt modelId="{57675038-6700-40CC-B655-94C09800651A}" type="pres">
      <dgm:prSet presAssocID="{0C0E5561-2EAF-4BC8-A6FC-27E4545CE941}" presName="parTx" presStyleLbl="revTx" presStyleIdx="3" presStyleCnt="6">
        <dgm:presLayoutVars>
          <dgm:chMax val="0"/>
          <dgm:chPref val="0"/>
        </dgm:presLayoutVars>
      </dgm:prSet>
      <dgm:spPr/>
    </dgm:pt>
    <dgm:pt modelId="{F17785C9-B68A-4815-A3D7-ADAAB5BEA3F1}" type="pres">
      <dgm:prSet presAssocID="{7424776B-5109-48BD-A1FF-9F24792E7642}" presName="sibTrans" presStyleCnt="0"/>
      <dgm:spPr/>
    </dgm:pt>
    <dgm:pt modelId="{7106772D-D397-4AAF-BC05-5C1B5F575653}" type="pres">
      <dgm:prSet presAssocID="{03BB00EF-9873-486C-9A2C-59A4DC5135AC}" presName="compNode" presStyleCnt="0"/>
      <dgm:spPr/>
    </dgm:pt>
    <dgm:pt modelId="{88273E53-5D0E-48F6-880E-275D79B5E7A6}" type="pres">
      <dgm:prSet presAssocID="{03BB00EF-9873-486C-9A2C-59A4DC5135AC}" presName="bgRect" presStyleLbl="bgShp" presStyleIdx="4" presStyleCnt="6"/>
      <dgm:spPr/>
    </dgm:pt>
    <dgm:pt modelId="{D5A1B4FF-1B4F-4892-9142-F6C4ADF927C6}" type="pres">
      <dgm:prSet presAssocID="{03BB00EF-9873-486C-9A2C-59A4DC5135A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64761B66-EC3E-42B9-A830-EBFCDEDD5B5D}" type="pres">
      <dgm:prSet presAssocID="{03BB00EF-9873-486C-9A2C-59A4DC5135AC}" presName="spaceRect" presStyleCnt="0"/>
      <dgm:spPr/>
    </dgm:pt>
    <dgm:pt modelId="{99E348F5-6816-40AD-9A33-6609CF648FE0}" type="pres">
      <dgm:prSet presAssocID="{03BB00EF-9873-486C-9A2C-59A4DC5135AC}" presName="parTx" presStyleLbl="revTx" presStyleIdx="4" presStyleCnt="6">
        <dgm:presLayoutVars>
          <dgm:chMax val="0"/>
          <dgm:chPref val="0"/>
        </dgm:presLayoutVars>
      </dgm:prSet>
      <dgm:spPr/>
    </dgm:pt>
    <dgm:pt modelId="{77F6978C-0120-4820-9F3E-BA707840B439}" type="pres">
      <dgm:prSet presAssocID="{3D93BC66-14C2-4DF1-8A34-CB42734C4D08}" presName="sibTrans" presStyleCnt="0"/>
      <dgm:spPr/>
    </dgm:pt>
    <dgm:pt modelId="{AE495FDF-BDEC-4D87-BE3A-5677BB7A6593}" type="pres">
      <dgm:prSet presAssocID="{0F3EA8D1-E426-4317-89DB-D8B58B5AB033}" presName="compNode" presStyleCnt="0"/>
      <dgm:spPr/>
    </dgm:pt>
    <dgm:pt modelId="{522DFD8E-C6B3-4F02-BA81-FD08CBF2EFEB}" type="pres">
      <dgm:prSet presAssocID="{0F3EA8D1-E426-4317-89DB-D8B58B5AB033}" presName="bgRect" presStyleLbl="bgShp" presStyleIdx="5" presStyleCnt="6"/>
      <dgm:spPr/>
    </dgm:pt>
    <dgm:pt modelId="{90DE3A0C-CD1F-4E5A-97E8-8A3C75890555}" type="pres">
      <dgm:prSet presAssocID="{0F3EA8D1-E426-4317-89DB-D8B58B5AB03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756356B2-FA28-4008-80F4-0888126FCA35}" type="pres">
      <dgm:prSet presAssocID="{0F3EA8D1-E426-4317-89DB-D8B58B5AB033}" presName="spaceRect" presStyleCnt="0"/>
      <dgm:spPr/>
    </dgm:pt>
    <dgm:pt modelId="{8CD2E16C-648E-444E-8ECB-0C6C1FAE8C4D}" type="pres">
      <dgm:prSet presAssocID="{0F3EA8D1-E426-4317-89DB-D8B58B5AB033}" presName="parTx" presStyleLbl="revTx" presStyleIdx="5" presStyleCnt="6">
        <dgm:presLayoutVars>
          <dgm:chMax val="0"/>
          <dgm:chPref val="0"/>
        </dgm:presLayoutVars>
      </dgm:prSet>
      <dgm:spPr/>
    </dgm:pt>
  </dgm:ptLst>
  <dgm:cxnLst>
    <dgm:cxn modelId="{878AEC00-59E1-4593-BC0E-63D929BEF0FD}" type="presOf" srcId="{03BB00EF-9873-486C-9A2C-59A4DC5135AC}" destId="{99E348F5-6816-40AD-9A33-6609CF648FE0}" srcOrd="0" destOrd="0" presId="urn:microsoft.com/office/officeart/2018/2/layout/IconVerticalSolidList"/>
    <dgm:cxn modelId="{FA770202-5CFD-4616-A94A-F58BEEDC27FA}" srcId="{62BB6EEF-486E-4E02-9BD4-99066BF14E84}" destId="{0C0E5561-2EAF-4BC8-A6FC-27E4545CE941}" srcOrd="3" destOrd="0" parTransId="{5BAB7C65-2670-4C1C-8DE0-0C9199672596}" sibTransId="{7424776B-5109-48BD-A1FF-9F24792E7642}"/>
    <dgm:cxn modelId="{D28D0309-955E-4AC2-B593-7957175A5241}" type="presOf" srcId="{62BB6EEF-486E-4E02-9BD4-99066BF14E84}" destId="{D1DC4758-F8ED-4B78-A76D-96B40460D8F1}" srcOrd="0" destOrd="0" presId="urn:microsoft.com/office/officeart/2018/2/layout/IconVerticalSolidList"/>
    <dgm:cxn modelId="{2D014C0E-E17E-4008-AAF1-688CAF1AB087}" type="presOf" srcId="{61B7D90C-C551-433C-8FCF-D60C90BDFF1D}" destId="{8ED1AC90-1C36-4AD5-811F-3CE5A82BB0E8}" srcOrd="0" destOrd="0" presId="urn:microsoft.com/office/officeart/2018/2/layout/IconVerticalSolidList"/>
    <dgm:cxn modelId="{02E19D21-7639-464F-AD86-34478CA11043}" type="presOf" srcId="{0C0E5561-2EAF-4BC8-A6FC-27E4545CE941}" destId="{57675038-6700-40CC-B655-94C09800651A}" srcOrd="0" destOrd="0" presId="urn:microsoft.com/office/officeart/2018/2/layout/IconVerticalSolidList"/>
    <dgm:cxn modelId="{8171002B-CC7A-43B3-9013-F97D56096835}" srcId="{62BB6EEF-486E-4E02-9BD4-99066BF14E84}" destId="{4C06FF96-AFEE-49BE-B5AB-CB582D80AD5E}" srcOrd="2" destOrd="0" parTransId="{C302C63C-113C-4A1E-86C9-E2EECB483523}" sibTransId="{76370E2D-C160-4E9C-8828-00307C1E290A}"/>
    <dgm:cxn modelId="{A80EA637-A5B1-4A48-8EF1-48BE2E9C0B90}" type="presOf" srcId="{4C06FF96-AFEE-49BE-B5AB-CB582D80AD5E}" destId="{EA9AA9E1-692B-4B66-872D-EA02494637C1}" srcOrd="0" destOrd="0" presId="urn:microsoft.com/office/officeart/2018/2/layout/IconVerticalSolidList"/>
    <dgm:cxn modelId="{B43FC37A-F9D8-46C1-A877-51A9957B1168}" type="presOf" srcId="{5CAA4779-D0FC-4722-BF58-1811F0EB1E33}" destId="{7F9E5F51-155D-43D7-ACE5-610C2A1C5EA3}" srcOrd="0" destOrd="0" presId="urn:microsoft.com/office/officeart/2018/2/layout/IconVerticalSolidList"/>
    <dgm:cxn modelId="{97C8AEA5-876B-4391-B35E-FA00D93D264A}" srcId="{62BB6EEF-486E-4E02-9BD4-99066BF14E84}" destId="{61B7D90C-C551-433C-8FCF-D60C90BDFF1D}" srcOrd="1" destOrd="0" parTransId="{A6D93710-2D06-4253-AE5F-776376BB5231}" sibTransId="{654C7A87-FF31-4DDA-A189-8F270D7F46CE}"/>
    <dgm:cxn modelId="{D92B33A8-C177-46F3-B078-BE5C60A18F8C}" srcId="{62BB6EEF-486E-4E02-9BD4-99066BF14E84}" destId="{5CAA4779-D0FC-4722-BF58-1811F0EB1E33}" srcOrd="0" destOrd="0" parTransId="{18C8096E-4E84-431C-A518-192EBD02DC5F}" sibTransId="{12D1362D-F8DC-4F1F-86F1-FDCE8737452D}"/>
    <dgm:cxn modelId="{93FDDDE5-BC52-44C1-90D1-FBA603B675D1}" srcId="{62BB6EEF-486E-4E02-9BD4-99066BF14E84}" destId="{03BB00EF-9873-486C-9A2C-59A4DC5135AC}" srcOrd="4" destOrd="0" parTransId="{D19A5029-4E88-42C4-ABE6-FB52EDC24002}" sibTransId="{3D93BC66-14C2-4DF1-8A34-CB42734C4D08}"/>
    <dgm:cxn modelId="{1E194DEE-DD59-4B7F-A606-57F6D63616E4}" srcId="{62BB6EEF-486E-4E02-9BD4-99066BF14E84}" destId="{0F3EA8D1-E426-4317-89DB-D8B58B5AB033}" srcOrd="5" destOrd="0" parTransId="{964625AE-7206-4C2E-8C78-BB6577B3715F}" sibTransId="{974E3E83-52D6-42B3-9D7E-9863DA26BCE7}"/>
    <dgm:cxn modelId="{F024C4F0-3569-422B-9272-27FC6887CEE7}" type="presOf" srcId="{0F3EA8D1-E426-4317-89DB-D8B58B5AB033}" destId="{8CD2E16C-648E-444E-8ECB-0C6C1FAE8C4D}" srcOrd="0" destOrd="0" presId="urn:microsoft.com/office/officeart/2018/2/layout/IconVerticalSolidList"/>
    <dgm:cxn modelId="{1A8662F3-588B-40F6-8A3C-BFE78B53A798}" type="presParOf" srcId="{D1DC4758-F8ED-4B78-A76D-96B40460D8F1}" destId="{74781C43-45CE-4429-8E42-04D521D1692D}" srcOrd="0" destOrd="0" presId="urn:microsoft.com/office/officeart/2018/2/layout/IconVerticalSolidList"/>
    <dgm:cxn modelId="{8A1D273B-3C33-495F-ABBC-967788086642}" type="presParOf" srcId="{74781C43-45CE-4429-8E42-04D521D1692D}" destId="{35FDF1B7-1711-4125-AB78-85E7585E8862}" srcOrd="0" destOrd="0" presId="urn:microsoft.com/office/officeart/2018/2/layout/IconVerticalSolidList"/>
    <dgm:cxn modelId="{204D7F4F-38A5-41E0-AC08-EB4D4E0FC3C7}" type="presParOf" srcId="{74781C43-45CE-4429-8E42-04D521D1692D}" destId="{21AAD247-54A7-4EC7-A810-64245C25812A}" srcOrd="1" destOrd="0" presId="urn:microsoft.com/office/officeart/2018/2/layout/IconVerticalSolidList"/>
    <dgm:cxn modelId="{1142402A-4F73-4003-AD0A-A73E1F3C6F8D}" type="presParOf" srcId="{74781C43-45CE-4429-8E42-04D521D1692D}" destId="{8A8C7ADA-2327-472E-A359-6517A0621194}" srcOrd="2" destOrd="0" presId="urn:microsoft.com/office/officeart/2018/2/layout/IconVerticalSolidList"/>
    <dgm:cxn modelId="{450F2AB6-CDFF-4C11-893A-44E804812F40}" type="presParOf" srcId="{74781C43-45CE-4429-8E42-04D521D1692D}" destId="{7F9E5F51-155D-43D7-ACE5-610C2A1C5EA3}" srcOrd="3" destOrd="0" presId="urn:microsoft.com/office/officeart/2018/2/layout/IconVerticalSolidList"/>
    <dgm:cxn modelId="{87858B9D-E69F-44E2-944D-57B9A6A5AE4E}" type="presParOf" srcId="{D1DC4758-F8ED-4B78-A76D-96B40460D8F1}" destId="{6B65BC6F-6280-4D91-A0B6-C8658FA01F9C}" srcOrd="1" destOrd="0" presId="urn:microsoft.com/office/officeart/2018/2/layout/IconVerticalSolidList"/>
    <dgm:cxn modelId="{6625389A-60DF-4E7B-8A23-3A00A5B2E401}" type="presParOf" srcId="{D1DC4758-F8ED-4B78-A76D-96B40460D8F1}" destId="{98C018C0-D8F4-4F62-822C-971AE480BEAE}" srcOrd="2" destOrd="0" presId="urn:microsoft.com/office/officeart/2018/2/layout/IconVerticalSolidList"/>
    <dgm:cxn modelId="{47C9910E-A6F6-4044-A6C1-9E7E0FE0B43C}" type="presParOf" srcId="{98C018C0-D8F4-4F62-822C-971AE480BEAE}" destId="{EB756F19-8810-4DC0-B16D-C02F41FC7AE1}" srcOrd="0" destOrd="0" presId="urn:microsoft.com/office/officeart/2018/2/layout/IconVerticalSolidList"/>
    <dgm:cxn modelId="{F74328C2-CD48-4D28-8CC4-C0107ED091B0}" type="presParOf" srcId="{98C018C0-D8F4-4F62-822C-971AE480BEAE}" destId="{31459897-6B1A-441A-AC1B-0E95DF0ACFFF}" srcOrd="1" destOrd="0" presId="urn:microsoft.com/office/officeart/2018/2/layout/IconVerticalSolidList"/>
    <dgm:cxn modelId="{40B19FA0-88E9-42D3-90AC-537F86EF6D70}" type="presParOf" srcId="{98C018C0-D8F4-4F62-822C-971AE480BEAE}" destId="{6F550ADD-8B40-4065-92C7-926C3E4684B3}" srcOrd="2" destOrd="0" presId="urn:microsoft.com/office/officeart/2018/2/layout/IconVerticalSolidList"/>
    <dgm:cxn modelId="{B1EAAE15-F691-4745-A027-5EBD8EAE55B9}" type="presParOf" srcId="{98C018C0-D8F4-4F62-822C-971AE480BEAE}" destId="{8ED1AC90-1C36-4AD5-811F-3CE5A82BB0E8}" srcOrd="3" destOrd="0" presId="urn:microsoft.com/office/officeart/2018/2/layout/IconVerticalSolidList"/>
    <dgm:cxn modelId="{EFB6B8C2-3BBE-44BB-B597-85339B21B621}" type="presParOf" srcId="{D1DC4758-F8ED-4B78-A76D-96B40460D8F1}" destId="{83ABEF7D-EBDA-4CCF-9CC9-84C67E5CBAE3}" srcOrd="3" destOrd="0" presId="urn:microsoft.com/office/officeart/2018/2/layout/IconVerticalSolidList"/>
    <dgm:cxn modelId="{7BDC9E0E-1464-439F-9F05-AF188B986186}" type="presParOf" srcId="{D1DC4758-F8ED-4B78-A76D-96B40460D8F1}" destId="{FD4EDD47-E87B-4AA8-9A01-480C98B3B453}" srcOrd="4" destOrd="0" presId="urn:microsoft.com/office/officeart/2018/2/layout/IconVerticalSolidList"/>
    <dgm:cxn modelId="{F6A70A5E-CDEB-4607-BDB9-6EFBF0FFE0CB}" type="presParOf" srcId="{FD4EDD47-E87B-4AA8-9A01-480C98B3B453}" destId="{74D776F6-600D-4368-8976-E22B6C282C14}" srcOrd="0" destOrd="0" presId="urn:microsoft.com/office/officeart/2018/2/layout/IconVerticalSolidList"/>
    <dgm:cxn modelId="{CAA16471-E6A1-4849-89F6-27EB66373FEA}" type="presParOf" srcId="{FD4EDD47-E87B-4AA8-9A01-480C98B3B453}" destId="{1C82B53D-9295-4684-A4B8-311AD55BDA4E}" srcOrd="1" destOrd="0" presId="urn:microsoft.com/office/officeart/2018/2/layout/IconVerticalSolidList"/>
    <dgm:cxn modelId="{57B1A7A2-E1B0-473C-9441-9D10882AA05A}" type="presParOf" srcId="{FD4EDD47-E87B-4AA8-9A01-480C98B3B453}" destId="{E21F13B3-C4A8-407A-A0D2-8FAA726ABD5E}" srcOrd="2" destOrd="0" presId="urn:microsoft.com/office/officeart/2018/2/layout/IconVerticalSolidList"/>
    <dgm:cxn modelId="{3D065E75-9522-41D4-9E52-CB3AF6EDA4F9}" type="presParOf" srcId="{FD4EDD47-E87B-4AA8-9A01-480C98B3B453}" destId="{EA9AA9E1-692B-4B66-872D-EA02494637C1}" srcOrd="3" destOrd="0" presId="urn:microsoft.com/office/officeart/2018/2/layout/IconVerticalSolidList"/>
    <dgm:cxn modelId="{878000A7-C636-4C20-BFB1-2535DC2205D5}" type="presParOf" srcId="{D1DC4758-F8ED-4B78-A76D-96B40460D8F1}" destId="{ED3402D0-59BF-4147-ADAE-5124C9EB5AFD}" srcOrd="5" destOrd="0" presId="urn:microsoft.com/office/officeart/2018/2/layout/IconVerticalSolidList"/>
    <dgm:cxn modelId="{2E735492-99A9-4B72-8AE6-A29BC9D1C06B}" type="presParOf" srcId="{D1DC4758-F8ED-4B78-A76D-96B40460D8F1}" destId="{44D5D127-A374-4695-8370-999070DA4C0A}" srcOrd="6" destOrd="0" presId="urn:microsoft.com/office/officeart/2018/2/layout/IconVerticalSolidList"/>
    <dgm:cxn modelId="{4860EB4B-8C55-4B9A-AE62-60892CD2214A}" type="presParOf" srcId="{44D5D127-A374-4695-8370-999070DA4C0A}" destId="{450DCCAF-6333-4B80-BB59-731F912EE7C5}" srcOrd="0" destOrd="0" presId="urn:microsoft.com/office/officeart/2018/2/layout/IconVerticalSolidList"/>
    <dgm:cxn modelId="{59BB86CB-7401-4698-A240-14C768C82CE6}" type="presParOf" srcId="{44D5D127-A374-4695-8370-999070DA4C0A}" destId="{AFD4A24F-414A-49BC-9810-F3C7ECBBAC0A}" srcOrd="1" destOrd="0" presId="urn:microsoft.com/office/officeart/2018/2/layout/IconVerticalSolidList"/>
    <dgm:cxn modelId="{63B53B84-B87E-47C8-96D9-4E2D4907100C}" type="presParOf" srcId="{44D5D127-A374-4695-8370-999070DA4C0A}" destId="{5FD00AF7-D001-4538-86DD-68344307B1BE}" srcOrd="2" destOrd="0" presId="urn:microsoft.com/office/officeart/2018/2/layout/IconVerticalSolidList"/>
    <dgm:cxn modelId="{926DAACB-0E33-4901-80D4-A48979F477C1}" type="presParOf" srcId="{44D5D127-A374-4695-8370-999070DA4C0A}" destId="{57675038-6700-40CC-B655-94C09800651A}" srcOrd="3" destOrd="0" presId="urn:microsoft.com/office/officeart/2018/2/layout/IconVerticalSolidList"/>
    <dgm:cxn modelId="{7C32D93C-B30E-4134-A753-B8383FFEA67B}" type="presParOf" srcId="{D1DC4758-F8ED-4B78-A76D-96B40460D8F1}" destId="{F17785C9-B68A-4815-A3D7-ADAAB5BEA3F1}" srcOrd="7" destOrd="0" presId="urn:microsoft.com/office/officeart/2018/2/layout/IconVerticalSolidList"/>
    <dgm:cxn modelId="{15F344B7-0356-4BF5-A892-547D83863ED3}" type="presParOf" srcId="{D1DC4758-F8ED-4B78-A76D-96B40460D8F1}" destId="{7106772D-D397-4AAF-BC05-5C1B5F575653}" srcOrd="8" destOrd="0" presId="urn:microsoft.com/office/officeart/2018/2/layout/IconVerticalSolidList"/>
    <dgm:cxn modelId="{0B1E2752-84C3-4DDF-A6F0-36BC942E8276}" type="presParOf" srcId="{7106772D-D397-4AAF-BC05-5C1B5F575653}" destId="{88273E53-5D0E-48F6-880E-275D79B5E7A6}" srcOrd="0" destOrd="0" presId="urn:microsoft.com/office/officeart/2018/2/layout/IconVerticalSolidList"/>
    <dgm:cxn modelId="{EF8957C8-02D9-4457-AB14-DE131B34C799}" type="presParOf" srcId="{7106772D-D397-4AAF-BC05-5C1B5F575653}" destId="{D5A1B4FF-1B4F-4892-9142-F6C4ADF927C6}" srcOrd="1" destOrd="0" presId="urn:microsoft.com/office/officeart/2018/2/layout/IconVerticalSolidList"/>
    <dgm:cxn modelId="{8F438321-43B8-40E8-9B1D-D1355AF2712A}" type="presParOf" srcId="{7106772D-D397-4AAF-BC05-5C1B5F575653}" destId="{64761B66-EC3E-42B9-A830-EBFCDEDD5B5D}" srcOrd="2" destOrd="0" presId="urn:microsoft.com/office/officeart/2018/2/layout/IconVerticalSolidList"/>
    <dgm:cxn modelId="{C398E1F8-B81C-46D9-A572-AC7450758E9B}" type="presParOf" srcId="{7106772D-D397-4AAF-BC05-5C1B5F575653}" destId="{99E348F5-6816-40AD-9A33-6609CF648FE0}" srcOrd="3" destOrd="0" presId="urn:microsoft.com/office/officeart/2018/2/layout/IconVerticalSolidList"/>
    <dgm:cxn modelId="{F767D6CC-43EB-43C9-96F8-7F074FDEAFF6}" type="presParOf" srcId="{D1DC4758-F8ED-4B78-A76D-96B40460D8F1}" destId="{77F6978C-0120-4820-9F3E-BA707840B439}" srcOrd="9" destOrd="0" presId="urn:microsoft.com/office/officeart/2018/2/layout/IconVerticalSolidList"/>
    <dgm:cxn modelId="{0BA537D3-C151-4BBB-80E9-249148C05C17}" type="presParOf" srcId="{D1DC4758-F8ED-4B78-A76D-96B40460D8F1}" destId="{AE495FDF-BDEC-4D87-BE3A-5677BB7A6593}" srcOrd="10" destOrd="0" presId="urn:microsoft.com/office/officeart/2018/2/layout/IconVerticalSolidList"/>
    <dgm:cxn modelId="{9E57B44C-CE4C-4613-8E85-3F26DAB4AED7}" type="presParOf" srcId="{AE495FDF-BDEC-4D87-BE3A-5677BB7A6593}" destId="{522DFD8E-C6B3-4F02-BA81-FD08CBF2EFEB}" srcOrd="0" destOrd="0" presId="urn:microsoft.com/office/officeart/2018/2/layout/IconVerticalSolidList"/>
    <dgm:cxn modelId="{FACF5E45-3A22-43E9-8753-693B9C54A768}" type="presParOf" srcId="{AE495FDF-BDEC-4D87-BE3A-5677BB7A6593}" destId="{90DE3A0C-CD1F-4E5A-97E8-8A3C75890555}" srcOrd="1" destOrd="0" presId="urn:microsoft.com/office/officeart/2018/2/layout/IconVerticalSolidList"/>
    <dgm:cxn modelId="{2D18FCB3-80D7-47C3-ACFB-A8EBC201B20F}" type="presParOf" srcId="{AE495FDF-BDEC-4D87-BE3A-5677BB7A6593}" destId="{756356B2-FA28-4008-80F4-0888126FCA35}" srcOrd="2" destOrd="0" presId="urn:microsoft.com/office/officeart/2018/2/layout/IconVerticalSolidList"/>
    <dgm:cxn modelId="{C6086353-14D0-4E24-A3BC-97EC6C470405}" type="presParOf" srcId="{AE495FDF-BDEC-4D87-BE3A-5677BB7A6593}" destId="{8CD2E16C-648E-444E-8ECB-0C6C1FAE8C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FADE8-F85C-473B-B1F6-E386B4C6A393}" type="doc">
      <dgm:prSet loTypeId="urn:microsoft.com/office/officeart/2005/8/layout/cycle3" loCatId="cycle" qsTypeId="urn:microsoft.com/office/officeart/2005/8/quickstyle/simple1" qsCatId="simple" csTypeId="urn:microsoft.com/office/officeart/2005/8/colors/colorful2" csCatId="colorful"/>
      <dgm:spPr/>
      <dgm:t>
        <a:bodyPr/>
        <a:lstStyle/>
        <a:p>
          <a:endParaRPr lang="en-US"/>
        </a:p>
      </dgm:t>
    </dgm:pt>
    <dgm:pt modelId="{F920EC75-A6F1-490D-9067-AF5809B9D584}">
      <dgm:prSet/>
      <dgm:spPr/>
      <dgm:t>
        <a:bodyPr/>
        <a:lstStyle/>
        <a:p>
          <a:r>
            <a:rPr lang="fr-FR"/>
            <a:t>Les salons et les cercles littéraires contribuent à codifier la langue.</a:t>
          </a:r>
          <a:endParaRPr lang="en-US"/>
        </a:p>
      </dgm:t>
    </dgm:pt>
    <dgm:pt modelId="{66CE387D-C074-4070-94A3-C1F140D304E3}" type="parTrans" cxnId="{A3A30866-4A6B-466C-84F7-A4354421F074}">
      <dgm:prSet/>
      <dgm:spPr/>
      <dgm:t>
        <a:bodyPr/>
        <a:lstStyle/>
        <a:p>
          <a:endParaRPr lang="en-US"/>
        </a:p>
      </dgm:t>
    </dgm:pt>
    <dgm:pt modelId="{0442AC13-226E-4AA5-BF85-6DA0B9D9A1ED}" type="sibTrans" cxnId="{A3A30866-4A6B-466C-84F7-A4354421F074}">
      <dgm:prSet/>
      <dgm:spPr/>
      <dgm:t>
        <a:bodyPr/>
        <a:lstStyle/>
        <a:p>
          <a:endParaRPr lang="en-US"/>
        </a:p>
      </dgm:t>
    </dgm:pt>
    <dgm:pt modelId="{ED3F6C0B-975F-49E4-ADEA-170E4BFBAED8}">
      <dgm:prSet/>
      <dgm:spPr/>
      <dgm:t>
        <a:bodyPr/>
        <a:lstStyle/>
        <a:p>
          <a:r>
            <a:rPr lang="fr-FR"/>
            <a:t>Le XVI</a:t>
          </a:r>
          <a:r>
            <a:rPr lang="fr-FR" baseline="30000"/>
            <a:t>e</a:t>
          </a:r>
          <a:r>
            <a:rPr lang="fr-FR"/>
            <a:t> siècle a servi à enrichir la langue française pour la rendre rivale d’autres langues anciennes. Les auteurs se permettaient des inventions.</a:t>
          </a:r>
          <a:endParaRPr lang="en-US"/>
        </a:p>
      </dgm:t>
    </dgm:pt>
    <dgm:pt modelId="{27995537-569D-44A3-91FD-90C1BB9981BB}" type="parTrans" cxnId="{8B1A0F59-F400-47F5-B292-A70F39982E1D}">
      <dgm:prSet/>
      <dgm:spPr/>
      <dgm:t>
        <a:bodyPr/>
        <a:lstStyle/>
        <a:p>
          <a:endParaRPr lang="en-US"/>
        </a:p>
      </dgm:t>
    </dgm:pt>
    <dgm:pt modelId="{96C0EA31-9114-4CEB-9400-22EAC2847C27}" type="sibTrans" cxnId="{8B1A0F59-F400-47F5-B292-A70F39982E1D}">
      <dgm:prSet/>
      <dgm:spPr/>
      <dgm:t>
        <a:bodyPr/>
        <a:lstStyle/>
        <a:p>
          <a:endParaRPr lang="en-US"/>
        </a:p>
      </dgm:t>
    </dgm:pt>
    <dgm:pt modelId="{13116FB5-3823-4AB9-A912-A05ED23C300E}">
      <dgm:prSet/>
      <dgm:spPr/>
      <dgm:t>
        <a:bodyPr/>
        <a:lstStyle/>
        <a:p>
          <a:r>
            <a:rPr lang="fr-FR"/>
            <a:t>Le XVII</a:t>
          </a:r>
          <a:r>
            <a:rPr lang="fr-FR" baseline="30000"/>
            <a:t>e</a:t>
          </a:r>
          <a:r>
            <a:rPr lang="fr-FR"/>
            <a:t> siècle la ‘purifie’. </a:t>
          </a:r>
          <a:endParaRPr lang="en-US"/>
        </a:p>
      </dgm:t>
    </dgm:pt>
    <dgm:pt modelId="{EA94141C-24F9-4FCF-A219-57ED30DE1112}" type="parTrans" cxnId="{0409E320-19CB-4F05-B4A4-B1D76DE61F77}">
      <dgm:prSet/>
      <dgm:spPr/>
      <dgm:t>
        <a:bodyPr/>
        <a:lstStyle/>
        <a:p>
          <a:endParaRPr lang="en-US"/>
        </a:p>
      </dgm:t>
    </dgm:pt>
    <dgm:pt modelId="{D4D91F29-39D7-4378-B031-CA0BCD7E7315}" type="sibTrans" cxnId="{0409E320-19CB-4F05-B4A4-B1D76DE61F77}">
      <dgm:prSet/>
      <dgm:spPr/>
      <dgm:t>
        <a:bodyPr/>
        <a:lstStyle/>
        <a:p>
          <a:endParaRPr lang="en-US"/>
        </a:p>
      </dgm:t>
    </dgm:pt>
    <dgm:pt modelId="{6837D1EE-A647-463B-ADF8-F2EAC041799C}">
      <dgm:prSet/>
      <dgm:spPr/>
      <dgm:t>
        <a:bodyPr/>
        <a:lstStyle/>
        <a:p>
          <a:r>
            <a:rPr lang="fr-FR"/>
            <a:t>L’Académie française propose de codifier le vocabulaire, la syntaxe, poétique.</a:t>
          </a:r>
          <a:endParaRPr lang="en-US"/>
        </a:p>
      </dgm:t>
    </dgm:pt>
    <dgm:pt modelId="{AD0860A0-A79D-4747-9AAE-F95A50DEAF58}" type="parTrans" cxnId="{E1176611-245E-4C0F-90B3-65E84E8DB32A}">
      <dgm:prSet/>
      <dgm:spPr/>
      <dgm:t>
        <a:bodyPr/>
        <a:lstStyle/>
        <a:p>
          <a:endParaRPr lang="en-US"/>
        </a:p>
      </dgm:t>
    </dgm:pt>
    <dgm:pt modelId="{88E48677-EC2A-4004-8F5C-2810D397FEE4}" type="sibTrans" cxnId="{E1176611-245E-4C0F-90B3-65E84E8DB32A}">
      <dgm:prSet/>
      <dgm:spPr/>
      <dgm:t>
        <a:bodyPr/>
        <a:lstStyle/>
        <a:p>
          <a:endParaRPr lang="en-US"/>
        </a:p>
      </dgm:t>
    </dgm:pt>
    <dgm:pt modelId="{F3B642A5-B3DE-E345-AEAE-B5105AF3351E}" type="pres">
      <dgm:prSet presAssocID="{E4FFADE8-F85C-473B-B1F6-E386B4C6A393}" presName="Name0" presStyleCnt="0">
        <dgm:presLayoutVars>
          <dgm:dir/>
          <dgm:resizeHandles val="exact"/>
        </dgm:presLayoutVars>
      </dgm:prSet>
      <dgm:spPr/>
    </dgm:pt>
    <dgm:pt modelId="{F5BB9B16-9A7F-8B43-998F-B9456448106D}" type="pres">
      <dgm:prSet presAssocID="{E4FFADE8-F85C-473B-B1F6-E386B4C6A393}" presName="cycle" presStyleCnt="0"/>
      <dgm:spPr/>
    </dgm:pt>
    <dgm:pt modelId="{E0D18111-DC4C-CE4C-B666-5157DDF156D8}" type="pres">
      <dgm:prSet presAssocID="{F920EC75-A6F1-490D-9067-AF5809B9D584}" presName="nodeFirstNode" presStyleLbl="node1" presStyleIdx="0" presStyleCnt="4">
        <dgm:presLayoutVars>
          <dgm:bulletEnabled val="1"/>
        </dgm:presLayoutVars>
      </dgm:prSet>
      <dgm:spPr/>
    </dgm:pt>
    <dgm:pt modelId="{D4223F3C-EC73-B040-B442-63FFCEFF2C3C}" type="pres">
      <dgm:prSet presAssocID="{0442AC13-226E-4AA5-BF85-6DA0B9D9A1ED}" presName="sibTransFirstNode" presStyleLbl="bgShp" presStyleIdx="0" presStyleCnt="1"/>
      <dgm:spPr/>
    </dgm:pt>
    <dgm:pt modelId="{0D9C55EF-4BD4-8940-A334-AC581ECA453B}" type="pres">
      <dgm:prSet presAssocID="{ED3F6C0B-975F-49E4-ADEA-170E4BFBAED8}" presName="nodeFollowingNodes" presStyleLbl="node1" presStyleIdx="1" presStyleCnt="4">
        <dgm:presLayoutVars>
          <dgm:bulletEnabled val="1"/>
        </dgm:presLayoutVars>
      </dgm:prSet>
      <dgm:spPr/>
    </dgm:pt>
    <dgm:pt modelId="{BF4C0192-81A0-0241-B88B-893A06D9C7D9}" type="pres">
      <dgm:prSet presAssocID="{13116FB5-3823-4AB9-A912-A05ED23C300E}" presName="nodeFollowingNodes" presStyleLbl="node1" presStyleIdx="2" presStyleCnt="4">
        <dgm:presLayoutVars>
          <dgm:bulletEnabled val="1"/>
        </dgm:presLayoutVars>
      </dgm:prSet>
      <dgm:spPr/>
    </dgm:pt>
    <dgm:pt modelId="{A33A3EAD-77B2-7444-8AB1-D58121BADB5E}" type="pres">
      <dgm:prSet presAssocID="{6837D1EE-A647-463B-ADF8-F2EAC041799C}" presName="nodeFollowingNodes" presStyleLbl="node1" presStyleIdx="3" presStyleCnt="4">
        <dgm:presLayoutVars>
          <dgm:bulletEnabled val="1"/>
        </dgm:presLayoutVars>
      </dgm:prSet>
      <dgm:spPr/>
    </dgm:pt>
  </dgm:ptLst>
  <dgm:cxnLst>
    <dgm:cxn modelId="{E1176611-245E-4C0F-90B3-65E84E8DB32A}" srcId="{E4FFADE8-F85C-473B-B1F6-E386B4C6A393}" destId="{6837D1EE-A647-463B-ADF8-F2EAC041799C}" srcOrd="3" destOrd="0" parTransId="{AD0860A0-A79D-4747-9AAE-F95A50DEAF58}" sibTransId="{88E48677-EC2A-4004-8F5C-2810D397FEE4}"/>
    <dgm:cxn modelId="{0409E320-19CB-4F05-B4A4-B1D76DE61F77}" srcId="{E4FFADE8-F85C-473B-B1F6-E386B4C6A393}" destId="{13116FB5-3823-4AB9-A912-A05ED23C300E}" srcOrd="2" destOrd="0" parTransId="{EA94141C-24F9-4FCF-A219-57ED30DE1112}" sibTransId="{D4D91F29-39D7-4378-B031-CA0BCD7E7315}"/>
    <dgm:cxn modelId="{441BBF2E-FFF6-2E4C-90FF-1AC603C5AF39}" type="presOf" srcId="{6837D1EE-A647-463B-ADF8-F2EAC041799C}" destId="{A33A3EAD-77B2-7444-8AB1-D58121BADB5E}" srcOrd="0" destOrd="0" presId="urn:microsoft.com/office/officeart/2005/8/layout/cycle3"/>
    <dgm:cxn modelId="{8CB62D4B-7099-5F4A-9077-8D82AF1D6DC3}" type="presOf" srcId="{13116FB5-3823-4AB9-A912-A05ED23C300E}" destId="{BF4C0192-81A0-0241-B88B-893A06D9C7D9}" srcOrd="0" destOrd="0" presId="urn:microsoft.com/office/officeart/2005/8/layout/cycle3"/>
    <dgm:cxn modelId="{8B1A0F59-F400-47F5-B292-A70F39982E1D}" srcId="{E4FFADE8-F85C-473B-B1F6-E386B4C6A393}" destId="{ED3F6C0B-975F-49E4-ADEA-170E4BFBAED8}" srcOrd="1" destOrd="0" parTransId="{27995537-569D-44A3-91FD-90C1BB9981BB}" sibTransId="{96C0EA31-9114-4CEB-9400-22EAC2847C27}"/>
    <dgm:cxn modelId="{A3A30866-4A6B-466C-84F7-A4354421F074}" srcId="{E4FFADE8-F85C-473B-B1F6-E386B4C6A393}" destId="{F920EC75-A6F1-490D-9067-AF5809B9D584}" srcOrd="0" destOrd="0" parTransId="{66CE387D-C074-4070-94A3-C1F140D304E3}" sibTransId="{0442AC13-226E-4AA5-BF85-6DA0B9D9A1ED}"/>
    <dgm:cxn modelId="{9D1DA87D-BDC0-FB4C-9A15-65BE1FD422CF}" type="presOf" srcId="{E4FFADE8-F85C-473B-B1F6-E386B4C6A393}" destId="{F3B642A5-B3DE-E345-AEAE-B5105AF3351E}" srcOrd="0" destOrd="0" presId="urn:microsoft.com/office/officeart/2005/8/layout/cycle3"/>
    <dgm:cxn modelId="{6B0E42AB-B85D-4948-840A-926788C5B382}" type="presOf" srcId="{ED3F6C0B-975F-49E4-ADEA-170E4BFBAED8}" destId="{0D9C55EF-4BD4-8940-A334-AC581ECA453B}" srcOrd="0" destOrd="0" presId="urn:microsoft.com/office/officeart/2005/8/layout/cycle3"/>
    <dgm:cxn modelId="{507695F4-3217-E74D-9E9A-66193844EB99}" type="presOf" srcId="{F920EC75-A6F1-490D-9067-AF5809B9D584}" destId="{E0D18111-DC4C-CE4C-B666-5157DDF156D8}" srcOrd="0" destOrd="0" presId="urn:microsoft.com/office/officeart/2005/8/layout/cycle3"/>
    <dgm:cxn modelId="{72EA17FC-5F3E-1949-9DAA-64A0C8EAD353}" type="presOf" srcId="{0442AC13-226E-4AA5-BF85-6DA0B9D9A1ED}" destId="{D4223F3C-EC73-B040-B442-63FFCEFF2C3C}" srcOrd="0" destOrd="0" presId="urn:microsoft.com/office/officeart/2005/8/layout/cycle3"/>
    <dgm:cxn modelId="{E6EC7D14-E1FB-8347-81A3-E89BA0574F61}" type="presParOf" srcId="{F3B642A5-B3DE-E345-AEAE-B5105AF3351E}" destId="{F5BB9B16-9A7F-8B43-998F-B9456448106D}" srcOrd="0" destOrd="0" presId="urn:microsoft.com/office/officeart/2005/8/layout/cycle3"/>
    <dgm:cxn modelId="{FB665019-FBA0-4D4F-9ABB-1ADC134B0E83}" type="presParOf" srcId="{F5BB9B16-9A7F-8B43-998F-B9456448106D}" destId="{E0D18111-DC4C-CE4C-B666-5157DDF156D8}" srcOrd="0" destOrd="0" presId="urn:microsoft.com/office/officeart/2005/8/layout/cycle3"/>
    <dgm:cxn modelId="{38FA028B-086B-C346-B7A1-8AAD728C012B}" type="presParOf" srcId="{F5BB9B16-9A7F-8B43-998F-B9456448106D}" destId="{D4223F3C-EC73-B040-B442-63FFCEFF2C3C}" srcOrd="1" destOrd="0" presId="urn:microsoft.com/office/officeart/2005/8/layout/cycle3"/>
    <dgm:cxn modelId="{5F921AA4-EE28-504D-A4FE-34FAF9C1E6B1}" type="presParOf" srcId="{F5BB9B16-9A7F-8B43-998F-B9456448106D}" destId="{0D9C55EF-4BD4-8940-A334-AC581ECA453B}" srcOrd="2" destOrd="0" presId="urn:microsoft.com/office/officeart/2005/8/layout/cycle3"/>
    <dgm:cxn modelId="{436D99CE-2BA5-2644-93D6-3E96B6A5C14B}" type="presParOf" srcId="{F5BB9B16-9A7F-8B43-998F-B9456448106D}" destId="{BF4C0192-81A0-0241-B88B-893A06D9C7D9}" srcOrd="3" destOrd="0" presId="urn:microsoft.com/office/officeart/2005/8/layout/cycle3"/>
    <dgm:cxn modelId="{FF8BF82D-46AC-ED4E-AAA9-F1EF94F25C2E}" type="presParOf" srcId="{F5BB9B16-9A7F-8B43-998F-B9456448106D}" destId="{A33A3EAD-77B2-7444-8AB1-D58121BADB5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274D8-1E72-4C06-9F43-8DEE1F5DFAAC}" type="doc">
      <dgm:prSet loTypeId="urn:microsoft.com/office/officeart/2016/7/layout/LinearArrowProcessNumbered" loCatId="process" qsTypeId="urn:microsoft.com/office/officeart/2005/8/quickstyle/simple2" qsCatId="simple" csTypeId="urn:microsoft.com/office/officeart/2005/8/colors/accent1_2" csCatId="accent1" phldr="1"/>
      <dgm:spPr/>
      <dgm:t>
        <a:bodyPr/>
        <a:lstStyle/>
        <a:p>
          <a:endParaRPr lang="en-US"/>
        </a:p>
      </dgm:t>
    </dgm:pt>
    <dgm:pt modelId="{3D68B780-7773-4A52-81E2-ACB7A7ED3FE9}">
      <dgm:prSet/>
      <dgm:spPr/>
      <dgm:t>
        <a:bodyPr/>
        <a:lstStyle/>
        <a:p>
          <a:pPr>
            <a:lnSpc>
              <a:spcPct val="100000"/>
            </a:lnSpc>
          </a:pPr>
          <a:r>
            <a:rPr lang="fr-FR" b="1"/>
            <a:t>Mouvement qui a dominé l’Europe au XVIIe siècle.</a:t>
          </a:r>
        </a:p>
        <a:p>
          <a:pPr>
            <a:lnSpc>
              <a:spcPct val="100000"/>
            </a:lnSpc>
          </a:pPr>
          <a:r>
            <a:rPr lang="fr-FR" b="1"/>
            <a:t>L’influence de l’Italie en fait la tendance principale de 1598 à 1630.</a:t>
          </a:r>
        </a:p>
        <a:p>
          <a:pPr>
            <a:lnSpc>
              <a:spcPct val="100000"/>
            </a:lnSpc>
          </a:pPr>
          <a:r>
            <a:rPr lang="fr-FR" b="1"/>
            <a:t>Le baroque est né en réaction contre le protestantisme austère.</a:t>
          </a:r>
        </a:p>
        <a:p>
          <a:pPr>
            <a:lnSpc>
              <a:spcPct val="100000"/>
            </a:lnSpc>
          </a:pPr>
          <a:r>
            <a:rPr lang="fr-FR" b="1"/>
            <a:t>Conception d’un monde instable, un monde en constante transformation. </a:t>
          </a:r>
        </a:p>
        <a:p>
          <a:pPr>
            <a:lnSpc>
              <a:spcPct val="100000"/>
            </a:lnSpc>
          </a:pPr>
          <a:r>
            <a:rPr lang="fr-FR" b="1"/>
            <a:t>En littérature, des principes communs : l’amour de la sensualité, des extrêmes, l’ornementation, les figures linguistiques.</a:t>
          </a:r>
          <a:endParaRPr lang="en-US" b="1" dirty="0"/>
        </a:p>
      </dgm:t>
    </dgm:pt>
    <dgm:pt modelId="{8185A9B9-C9BC-4D83-9DA5-35E11A361898}" type="parTrans" cxnId="{9ACC6124-1B99-4F4D-A605-A09986B7EEC3}">
      <dgm:prSet/>
      <dgm:spPr/>
      <dgm:t>
        <a:bodyPr/>
        <a:lstStyle/>
        <a:p>
          <a:endParaRPr lang="en-US"/>
        </a:p>
      </dgm:t>
    </dgm:pt>
    <dgm:pt modelId="{30A4CCBF-0CF3-4803-B217-26AFDA8B4FA7}" type="sibTrans" cxnId="{9ACC6124-1B99-4F4D-A605-A09986B7EEC3}">
      <dgm:prSet phldrT="1"/>
      <dgm:spPr/>
      <dgm:t>
        <a:bodyPr/>
        <a:lstStyle/>
        <a:p>
          <a:r>
            <a:rPr lang="en-US" dirty="0"/>
            <a:t>1</a:t>
          </a:r>
        </a:p>
      </dgm:t>
    </dgm:pt>
    <dgm:pt modelId="{4FACDEAD-107E-9748-BE19-3F30D609B5E1}">
      <dgm:prSet/>
      <dgm:spPr/>
      <dgm:t>
        <a:bodyPr/>
        <a:lstStyle/>
        <a:p>
          <a:r>
            <a:rPr lang="fr-FR" b="1" i="0" u="none" noProof="0" dirty="0"/>
            <a:t>L’esthétique classique est fondée sur trois principes: </a:t>
          </a:r>
        </a:p>
        <a:p>
          <a:r>
            <a:rPr lang="fr-FR" b="1" i="0" u="none" noProof="0" dirty="0"/>
            <a:t>la rationalité,</a:t>
          </a:r>
        </a:p>
        <a:p>
          <a:r>
            <a:rPr lang="fr-FR" b="1" i="0" u="none" noProof="0" dirty="0"/>
            <a:t> l’imitation de la nature, </a:t>
          </a:r>
        </a:p>
        <a:p>
          <a:r>
            <a:rPr lang="fr-FR" b="1" i="0" u="none" noProof="0" dirty="0"/>
            <a:t>l’imitation de l’antiquité.</a:t>
          </a:r>
        </a:p>
        <a:p>
          <a:r>
            <a:rPr lang="fr-FR" b="1" i="0" u="none" noProof="0" dirty="0"/>
            <a:t>En 1674, dans sa </a:t>
          </a:r>
          <a:r>
            <a:rPr lang="fr-FR" b="1" i="1" u="none" noProof="0" dirty="0"/>
            <a:t>Poétique</a:t>
          </a:r>
          <a:r>
            <a:rPr lang="fr-FR" b="1" i="0" u="none" noProof="0" dirty="0"/>
            <a:t>, Boileau synthétise le style classique.</a:t>
          </a:r>
        </a:p>
      </dgm:t>
    </dgm:pt>
    <dgm:pt modelId="{540F8D75-2B2C-D042-A940-F2C69AC3D1E9}" type="parTrans" cxnId="{7CDFDD0F-DCBA-1A40-BE7E-0D1DF9EBF146}">
      <dgm:prSet/>
      <dgm:spPr/>
      <dgm:t>
        <a:bodyPr/>
        <a:lstStyle/>
        <a:p>
          <a:endParaRPr lang="es-ES"/>
        </a:p>
      </dgm:t>
    </dgm:pt>
    <dgm:pt modelId="{C5E15804-621A-C64B-9C61-FB2B8DE5E7AB}" type="sibTrans" cxnId="{7CDFDD0F-DCBA-1A40-BE7E-0D1DF9EBF146}">
      <dgm:prSet/>
      <dgm:spPr/>
      <dgm:t>
        <a:bodyPr/>
        <a:lstStyle/>
        <a:p>
          <a:r>
            <a:rPr lang="es-ES" dirty="0"/>
            <a:t>2</a:t>
          </a:r>
        </a:p>
      </dgm:t>
    </dgm:pt>
    <dgm:pt modelId="{56D38E95-0BD4-E34E-995C-52254C038950}">
      <dgm:prSet/>
      <dgm:spPr/>
      <dgm:t>
        <a:bodyPr/>
        <a:lstStyle/>
        <a:p>
          <a:r>
            <a:rPr lang="fr-FR" b="1" i="0" u="none" noProof="0" dirty="0"/>
            <a:t>Le Classicisme établit la suprématie de la raison, exercée par les règles.</a:t>
          </a:r>
        </a:p>
        <a:p>
          <a:r>
            <a:rPr lang="fr-FR" b="1" i="0" u="none" noProof="0" dirty="0"/>
            <a:t>La Peinture de la beauté et la vérité est la préoccupation majeure des écrivains. </a:t>
          </a:r>
        </a:p>
        <a:p>
          <a:r>
            <a:rPr lang="fr-FR" b="1" i="0" u="none" noProof="0" dirty="0"/>
            <a:t>La recherche de la vraie nature humaine: Peinture des passions humaines et  leur analyse (caractère psychologique de la littérature classique).</a:t>
          </a:r>
        </a:p>
        <a:p>
          <a:r>
            <a:rPr lang="fr-FR" b="1" i="0" u="none" noProof="0" dirty="0"/>
            <a:t>Le  Classicisme est réticent à introduire le laid, le bizarre, le fantastique.</a:t>
          </a:r>
        </a:p>
      </dgm:t>
    </dgm:pt>
    <dgm:pt modelId="{2CAA7A17-F132-984A-A34F-13CC7E800BDE}" type="parTrans" cxnId="{515DBEBA-2910-5643-A3D3-66F8D7E63C8E}">
      <dgm:prSet/>
      <dgm:spPr/>
      <dgm:t>
        <a:bodyPr/>
        <a:lstStyle/>
        <a:p>
          <a:endParaRPr lang="es-ES"/>
        </a:p>
      </dgm:t>
    </dgm:pt>
    <dgm:pt modelId="{05073B43-2003-0D4E-BB67-47FA71C89E28}" type="sibTrans" cxnId="{515DBEBA-2910-5643-A3D3-66F8D7E63C8E}">
      <dgm:prSet/>
      <dgm:spPr/>
      <dgm:t>
        <a:bodyPr/>
        <a:lstStyle/>
        <a:p>
          <a:r>
            <a:rPr lang="es-ES" dirty="0"/>
            <a:t>3</a:t>
          </a:r>
        </a:p>
      </dgm:t>
    </dgm:pt>
    <dgm:pt modelId="{EB04DB79-5B61-364C-8084-3ABF1E21FD82}" type="pres">
      <dgm:prSet presAssocID="{99F274D8-1E72-4C06-9F43-8DEE1F5DFAAC}" presName="linearFlow" presStyleCnt="0">
        <dgm:presLayoutVars>
          <dgm:dir/>
          <dgm:animLvl val="lvl"/>
          <dgm:resizeHandles val="exact"/>
        </dgm:presLayoutVars>
      </dgm:prSet>
      <dgm:spPr/>
    </dgm:pt>
    <dgm:pt modelId="{5A1F67F6-1A50-C146-84F9-C4545FD10C9D}" type="pres">
      <dgm:prSet presAssocID="{3D68B780-7773-4A52-81E2-ACB7A7ED3FE9}" presName="compositeNode" presStyleCnt="0"/>
      <dgm:spPr/>
    </dgm:pt>
    <dgm:pt modelId="{327BEBAD-B9EE-E64D-923D-E652993B1A5C}" type="pres">
      <dgm:prSet presAssocID="{3D68B780-7773-4A52-81E2-ACB7A7ED3FE9}" presName="parTx" presStyleLbl="node1" presStyleIdx="0" presStyleCnt="0">
        <dgm:presLayoutVars>
          <dgm:chMax val="0"/>
          <dgm:chPref val="0"/>
          <dgm:bulletEnabled val="1"/>
        </dgm:presLayoutVars>
      </dgm:prSet>
      <dgm:spPr/>
    </dgm:pt>
    <dgm:pt modelId="{68D1A09A-10E4-9C4E-ABD2-8AD902354F75}" type="pres">
      <dgm:prSet presAssocID="{3D68B780-7773-4A52-81E2-ACB7A7ED3FE9}" presName="parSh" presStyleCnt="0"/>
      <dgm:spPr/>
    </dgm:pt>
    <dgm:pt modelId="{95EB8209-7682-DC4E-BA12-A562C8EA61C1}" type="pres">
      <dgm:prSet presAssocID="{3D68B780-7773-4A52-81E2-ACB7A7ED3FE9}" presName="lineNode" presStyleLbl="alignAccFollowNode1" presStyleIdx="0" presStyleCnt="9"/>
      <dgm:spPr/>
    </dgm:pt>
    <dgm:pt modelId="{FF49494F-C0D4-D144-81F0-65A38B32D974}" type="pres">
      <dgm:prSet presAssocID="{3D68B780-7773-4A52-81E2-ACB7A7ED3FE9}" presName="lineArrowNode" presStyleLbl="alignAccFollowNode1" presStyleIdx="1" presStyleCnt="9"/>
      <dgm:spPr/>
    </dgm:pt>
    <dgm:pt modelId="{1E5643A9-81F7-8C4C-928F-AD3A805A3A5A}" type="pres">
      <dgm:prSet presAssocID="{30A4CCBF-0CF3-4803-B217-26AFDA8B4FA7}" presName="sibTransNodeCircle" presStyleLbl="alignNode1" presStyleIdx="0" presStyleCnt="3">
        <dgm:presLayoutVars>
          <dgm:chMax val="0"/>
          <dgm:bulletEnabled/>
        </dgm:presLayoutVars>
      </dgm:prSet>
      <dgm:spPr/>
    </dgm:pt>
    <dgm:pt modelId="{CA410A80-919D-D645-9358-86925DEC4066}" type="pres">
      <dgm:prSet presAssocID="{30A4CCBF-0CF3-4803-B217-26AFDA8B4FA7}" presName="spacerBetweenCircleAndCallout" presStyleCnt="0">
        <dgm:presLayoutVars/>
      </dgm:prSet>
      <dgm:spPr/>
    </dgm:pt>
    <dgm:pt modelId="{12F193DD-900C-FF45-8C11-7D09698105EB}" type="pres">
      <dgm:prSet presAssocID="{3D68B780-7773-4A52-81E2-ACB7A7ED3FE9}" presName="nodeText" presStyleLbl="alignAccFollowNode1" presStyleIdx="2" presStyleCnt="9">
        <dgm:presLayoutVars>
          <dgm:bulletEnabled val="1"/>
        </dgm:presLayoutVars>
      </dgm:prSet>
      <dgm:spPr/>
    </dgm:pt>
    <dgm:pt modelId="{9B7DA7C6-52E3-2B48-9CCA-11A1344F898E}" type="pres">
      <dgm:prSet presAssocID="{30A4CCBF-0CF3-4803-B217-26AFDA8B4FA7}" presName="sibTransComposite" presStyleCnt="0"/>
      <dgm:spPr/>
    </dgm:pt>
    <dgm:pt modelId="{E49DF691-D3CF-954B-B804-4974407CDF96}" type="pres">
      <dgm:prSet presAssocID="{4FACDEAD-107E-9748-BE19-3F30D609B5E1}" presName="compositeNode" presStyleCnt="0"/>
      <dgm:spPr/>
    </dgm:pt>
    <dgm:pt modelId="{64DB7A07-0AB5-3043-802A-45202CC2A4D8}" type="pres">
      <dgm:prSet presAssocID="{4FACDEAD-107E-9748-BE19-3F30D609B5E1}" presName="parTx" presStyleLbl="node1" presStyleIdx="0" presStyleCnt="0">
        <dgm:presLayoutVars>
          <dgm:chMax val="0"/>
          <dgm:chPref val="0"/>
          <dgm:bulletEnabled val="1"/>
        </dgm:presLayoutVars>
      </dgm:prSet>
      <dgm:spPr/>
    </dgm:pt>
    <dgm:pt modelId="{5E0F2780-CD53-AA4E-924C-EC6D6B16751C}" type="pres">
      <dgm:prSet presAssocID="{4FACDEAD-107E-9748-BE19-3F30D609B5E1}" presName="parSh" presStyleCnt="0"/>
      <dgm:spPr/>
    </dgm:pt>
    <dgm:pt modelId="{66C3FB68-043B-664F-9E1D-8D9532B52934}" type="pres">
      <dgm:prSet presAssocID="{4FACDEAD-107E-9748-BE19-3F30D609B5E1}" presName="lineNode" presStyleLbl="alignAccFollowNode1" presStyleIdx="3" presStyleCnt="9"/>
      <dgm:spPr/>
    </dgm:pt>
    <dgm:pt modelId="{00FD1704-55DD-BE42-BF70-5B02284E9560}" type="pres">
      <dgm:prSet presAssocID="{4FACDEAD-107E-9748-BE19-3F30D609B5E1}" presName="lineArrowNode" presStyleLbl="alignAccFollowNode1" presStyleIdx="4" presStyleCnt="9"/>
      <dgm:spPr/>
    </dgm:pt>
    <dgm:pt modelId="{252EFF23-3F6A-DD42-8EFC-52922D568CE4}" type="pres">
      <dgm:prSet presAssocID="{C5E15804-621A-C64B-9C61-FB2B8DE5E7AB}" presName="sibTransNodeCircle" presStyleLbl="alignNode1" presStyleIdx="1" presStyleCnt="3">
        <dgm:presLayoutVars>
          <dgm:chMax val="0"/>
          <dgm:bulletEnabled/>
        </dgm:presLayoutVars>
      </dgm:prSet>
      <dgm:spPr/>
    </dgm:pt>
    <dgm:pt modelId="{E36E7452-182F-594E-93DB-424D4443E6FB}" type="pres">
      <dgm:prSet presAssocID="{C5E15804-621A-C64B-9C61-FB2B8DE5E7AB}" presName="spacerBetweenCircleAndCallout" presStyleCnt="0">
        <dgm:presLayoutVars/>
      </dgm:prSet>
      <dgm:spPr/>
    </dgm:pt>
    <dgm:pt modelId="{4F2B275E-F284-6542-91AA-451839375383}" type="pres">
      <dgm:prSet presAssocID="{4FACDEAD-107E-9748-BE19-3F30D609B5E1}" presName="nodeText" presStyleLbl="alignAccFollowNode1" presStyleIdx="5" presStyleCnt="9">
        <dgm:presLayoutVars>
          <dgm:bulletEnabled val="1"/>
        </dgm:presLayoutVars>
      </dgm:prSet>
      <dgm:spPr/>
    </dgm:pt>
    <dgm:pt modelId="{557AE50E-EBE5-3D48-8C25-02748C4DDE87}" type="pres">
      <dgm:prSet presAssocID="{C5E15804-621A-C64B-9C61-FB2B8DE5E7AB}" presName="sibTransComposite" presStyleCnt="0"/>
      <dgm:spPr/>
    </dgm:pt>
    <dgm:pt modelId="{A8B41F4D-CC21-A14B-86E6-24F9727DD536}" type="pres">
      <dgm:prSet presAssocID="{56D38E95-0BD4-E34E-995C-52254C038950}" presName="compositeNode" presStyleCnt="0"/>
      <dgm:spPr/>
    </dgm:pt>
    <dgm:pt modelId="{2AC52031-7583-6440-9D0D-3B648F3FB4DD}" type="pres">
      <dgm:prSet presAssocID="{56D38E95-0BD4-E34E-995C-52254C038950}" presName="parTx" presStyleLbl="node1" presStyleIdx="0" presStyleCnt="0">
        <dgm:presLayoutVars>
          <dgm:chMax val="0"/>
          <dgm:chPref val="0"/>
          <dgm:bulletEnabled val="1"/>
        </dgm:presLayoutVars>
      </dgm:prSet>
      <dgm:spPr/>
    </dgm:pt>
    <dgm:pt modelId="{047EBA01-5C75-164C-91F2-B902A8037AB2}" type="pres">
      <dgm:prSet presAssocID="{56D38E95-0BD4-E34E-995C-52254C038950}" presName="parSh" presStyleCnt="0"/>
      <dgm:spPr/>
    </dgm:pt>
    <dgm:pt modelId="{293A769E-E3EA-C144-B99D-17DE5E01C68D}" type="pres">
      <dgm:prSet presAssocID="{56D38E95-0BD4-E34E-995C-52254C038950}" presName="lineNode" presStyleLbl="alignAccFollowNode1" presStyleIdx="6" presStyleCnt="9"/>
      <dgm:spPr/>
    </dgm:pt>
    <dgm:pt modelId="{AF98A9F2-8E10-8743-8780-F80AE05E5014}" type="pres">
      <dgm:prSet presAssocID="{56D38E95-0BD4-E34E-995C-52254C038950}" presName="lineArrowNode" presStyleLbl="alignAccFollowNode1" presStyleIdx="7" presStyleCnt="9"/>
      <dgm:spPr/>
    </dgm:pt>
    <dgm:pt modelId="{9AEC333E-1472-F349-959C-CC153FD26CC3}" type="pres">
      <dgm:prSet presAssocID="{05073B43-2003-0D4E-BB67-47FA71C89E28}" presName="sibTransNodeCircle" presStyleLbl="alignNode1" presStyleIdx="2" presStyleCnt="3">
        <dgm:presLayoutVars>
          <dgm:chMax val="0"/>
          <dgm:bulletEnabled/>
        </dgm:presLayoutVars>
      </dgm:prSet>
      <dgm:spPr/>
    </dgm:pt>
    <dgm:pt modelId="{E0AE7B76-1B5B-5643-B0C2-2DC91360490F}" type="pres">
      <dgm:prSet presAssocID="{05073B43-2003-0D4E-BB67-47FA71C89E28}" presName="spacerBetweenCircleAndCallout" presStyleCnt="0">
        <dgm:presLayoutVars/>
      </dgm:prSet>
      <dgm:spPr/>
    </dgm:pt>
    <dgm:pt modelId="{B5A51BCA-8B98-9547-8C43-905D5ECB1DDB}" type="pres">
      <dgm:prSet presAssocID="{56D38E95-0BD4-E34E-995C-52254C038950}" presName="nodeText" presStyleLbl="alignAccFollowNode1" presStyleIdx="8" presStyleCnt="9">
        <dgm:presLayoutVars>
          <dgm:bulletEnabled val="1"/>
        </dgm:presLayoutVars>
      </dgm:prSet>
      <dgm:spPr/>
    </dgm:pt>
  </dgm:ptLst>
  <dgm:cxnLst>
    <dgm:cxn modelId="{7CDFDD0F-DCBA-1A40-BE7E-0D1DF9EBF146}" srcId="{99F274D8-1E72-4C06-9F43-8DEE1F5DFAAC}" destId="{4FACDEAD-107E-9748-BE19-3F30D609B5E1}" srcOrd="1" destOrd="0" parTransId="{540F8D75-2B2C-D042-A940-F2C69AC3D1E9}" sibTransId="{C5E15804-621A-C64B-9C61-FB2B8DE5E7AB}"/>
    <dgm:cxn modelId="{352CD910-9B53-C842-95D4-D516DBA9B86E}" type="presOf" srcId="{05073B43-2003-0D4E-BB67-47FA71C89E28}" destId="{9AEC333E-1472-F349-959C-CC153FD26CC3}" srcOrd="0" destOrd="0" presId="urn:microsoft.com/office/officeart/2016/7/layout/LinearArrowProcessNumbered"/>
    <dgm:cxn modelId="{B32B091B-0420-3243-B9BE-0D476888FA1A}" type="presOf" srcId="{3D68B780-7773-4A52-81E2-ACB7A7ED3FE9}" destId="{12F193DD-900C-FF45-8C11-7D09698105EB}" srcOrd="0" destOrd="0" presId="urn:microsoft.com/office/officeart/2016/7/layout/LinearArrowProcessNumbered"/>
    <dgm:cxn modelId="{9ACC6124-1B99-4F4D-A605-A09986B7EEC3}" srcId="{99F274D8-1E72-4C06-9F43-8DEE1F5DFAAC}" destId="{3D68B780-7773-4A52-81E2-ACB7A7ED3FE9}" srcOrd="0" destOrd="0" parTransId="{8185A9B9-C9BC-4D83-9DA5-35E11A361898}" sibTransId="{30A4CCBF-0CF3-4803-B217-26AFDA8B4FA7}"/>
    <dgm:cxn modelId="{D12B5925-18B1-804A-BF33-A3D0A41C4C89}" type="presOf" srcId="{99F274D8-1E72-4C06-9F43-8DEE1F5DFAAC}" destId="{EB04DB79-5B61-364C-8084-3ABF1E21FD82}" srcOrd="0" destOrd="0" presId="urn:microsoft.com/office/officeart/2016/7/layout/LinearArrowProcessNumbered"/>
    <dgm:cxn modelId="{B8964F4D-28A8-7040-9FE9-5ED91D99A3B3}" type="presOf" srcId="{4FACDEAD-107E-9748-BE19-3F30D609B5E1}" destId="{4F2B275E-F284-6542-91AA-451839375383}" srcOrd="0" destOrd="0" presId="urn:microsoft.com/office/officeart/2016/7/layout/LinearArrowProcessNumbered"/>
    <dgm:cxn modelId="{70CEF54F-B861-0F46-8EA6-A721DF566C4D}" type="presOf" srcId="{30A4CCBF-0CF3-4803-B217-26AFDA8B4FA7}" destId="{1E5643A9-81F7-8C4C-928F-AD3A805A3A5A}" srcOrd="0" destOrd="0" presId="urn:microsoft.com/office/officeart/2016/7/layout/LinearArrowProcessNumbered"/>
    <dgm:cxn modelId="{9C35DCA2-4770-1B44-8AFB-6B9DEFBC82C5}" type="presOf" srcId="{C5E15804-621A-C64B-9C61-FB2B8DE5E7AB}" destId="{252EFF23-3F6A-DD42-8EFC-52922D568CE4}" srcOrd="0" destOrd="0" presId="urn:microsoft.com/office/officeart/2016/7/layout/LinearArrowProcessNumbered"/>
    <dgm:cxn modelId="{01F38EA9-CE82-4C46-960E-CFFB55DA8545}" type="presOf" srcId="{56D38E95-0BD4-E34E-995C-52254C038950}" destId="{B5A51BCA-8B98-9547-8C43-905D5ECB1DDB}" srcOrd="0" destOrd="0" presId="urn:microsoft.com/office/officeart/2016/7/layout/LinearArrowProcessNumbered"/>
    <dgm:cxn modelId="{515DBEBA-2910-5643-A3D3-66F8D7E63C8E}" srcId="{99F274D8-1E72-4C06-9F43-8DEE1F5DFAAC}" destId="{56D38E95-0BD4-E34E-995C-52254C038950}" srcOrd="2" destOrd="0" parTransId="{2CAA7A17-F132-984A-A34F-13CC7E800BDE}" sibTransId="{05073B43-2003-0D4E-BB67-47FA71C89E28}"/>
    <dgm:cxn modelId="{6ADF470A-22FA-AD46-8EC0-E3CF12D3003E}" type="presParOf" srcId="{EB04DB79-5B61-364C-8084-3ABF1E21FD82}" destId="{5A1F67F6-1A50-C146-84F9-C4545FD10C9D}" srcOrd="0" destOrd="0" presId="urn:microsoft.com/office/officeart/2016/7/layout/LinearArrowProcessNumbered"/>
    <dgm:cxn modelId="{EBD0D948-8B33-D740-9A17-159DC1055736}" type="presParOf" srcId="{5A1F67F6-1A50-C146-84F9-C4545FD10C9D}" destId="{327BEBAD-B9EE-E64D-923D-E652993B1A5C}" srcOrd="0" destOrd="0" presId="urn:microsoft.com/office/officeart/2016/7/layout/LinearArrowProcessNumbered"/>
    <dgm:cxn modelId="{5F9787EF-F45D-FE49-8629-C5E3483E5ACD}" type="presParOf" srcId="{5A1F67F6-1A50-C146-84F9-C4545FD10C9D}" destId="{68D1A09A-10E4-9C4E-ABD2-8AD902354F75}" srcOrd="1" destOrd="0" presId="urn:microsoft.com/office/officeart/2016/7/layout/LinearArrowProcessNumbered"/>
    <dgm:cxn modelId="{482FABBB-198B-EF4C-814A-1D35CEF4D9DB}" type="presParOf" srcId="{68D1A09A-10E4-9C4E-ABD2-8AD902354F75}" destId="{95EB8209-7682-DC4E-BA12-A562C8EA61C1}" srcOrd="0" destOrd="0" presId="urn:microsoft.com/office/officeart/2016/7/layout/LinearArrowProcessNumbered"/>
    <dgm:cxn modelId="{9D8EAA97-281A-A249-A187-0E7BBF8553BC}" type="presParOf" srcId="{68D1A09A-10E4-9C4E-ABD2-8AD902354F75}" destId="{FF49494F-C0D4-D144-81F0-65A38B32D974}" srcOrd="1" destOrd="0" presId="urn:microsoft.com/office/officeart/2016/7/layout/LinearArrowProcessNumbered"/>
    <dgm:cxn modelId="{EFF26B1D-0C4F-464A-9273-77F9B2FFD781}" type="presParOf" srcId="{68D1A09A-10E4-9C4E-ABD2-8AD902354F75}" destId="{1E5643A9-81F7-8C4C-928F-AD3A805A3A5A}" srcOrd="2" destOrd="0" presId="urn:microsoft.com/office/officeart/2016/7/layout/LinearArrowProcessNumbered"/>
    <dgm:cxn modelId="{E6ECE160-E809-EF4D-8A9D-AF60A8A6044C}" type="presParOf" srcId="{68D1A09A-10E4-9C4E-ABD2-8AD902354F75}" destId="{CA410A80-919D-D645-9358-86925DEC4066}" srcOrd="3" destOrd="0" presId="urn:microsoft.com/office/officeart/2016/7/layout/LinearArrowProcessNumbered"/>
    <dgm:cxn modelId="{5417A0EB-0642-8340-988F-660B9F9F818C}" type="presParOf" srcId="{5A1F67F6-1A50-C146-84F9-C4545FD10C9D}" destId="{12F193DD-900C-FF45-8C11-7D09698105EB}" srcOrd="2" destOrd="0" presId="urn:microsoft.com/office/officeart/2016/7/layout/LinearArrowProcessNumbered"/>
    <dgm:cxn modelId="{40DED6DA-C7E2-D64D-846A-831CA0C691C8}" type="presParOf" srcId="{EB04DB79-5B61-364C-8084-3ABF1E21FD82}" destId="{9B7DA7C6-52E3-2B48-9CCA-11A1344F898E}" srcOrd="1" destOrd="0" presId="urn:microsoft.com/office/officeart/2016/7/layout/LinearArrowProcessNumbered"/>
    <dgm:cxn modelId="{BBF0C1BF-5376-D64D-81F7-3A84A774CE32}" type="presParOf" srcId="{EB04DB79-5B61-364C-8084-3ABF1E21FD82}" destId="{E49DF691-D3CF-954B-B804-4974407CDF96}" srcOrd="2" destOrd="0" presId="urn:microsoft.com/office/officeart/2016/7/layout/LinearArrowProcessNumbered"/>
    <dgm:cxn modelId="{19200AA0-CF1B-F04D-9BF9-78EFBD68099A}" type="presParOf" srcId="{E49DF691-D3CF-954B-B804-4974407CDF96}" destId="{64DB7A07-0AB5-3043-802A-45202CC2A4D8}" srcOrd="0" destOrd="0" presId="urn:microsoft.com/office/officeart/2016/7/layout/LinearArrowProcessNumbered"/>
    <dgm:cxn modelId="{8A2E1A3C-E4F9-154A-8D9A-170210606AC2}" type="presParOf" srcId="{E49DF691-D3CF-954B-B804-4974407CDF96}" destId="{5E0F2780-CD53-AA4E-924C-EC6D6B16751C}" srcOrd="1" destOrd="0" presId="urn:microsoft.com/office/officeart/2016/7/layout/LinearArrowProcessNumbered"/>
    <dgm:cxn modelId="{83B5A212-B23D-C04F-847A-3510CF92E79D}" type="presParOf" srcId="{5E0F2780-CD53-AA4E-924C-EC6D6B16751C}" destId="{66C3FB68-043B-664F-9E1D-8D9532B52934}" srcOrd="0" destOrd="0" presId="urn:microsoft.com/office/officeart/2016/7/layout/LinearArrowProcessNumbered"/>
    <dgm:cxn modelId="{6B42D839-E512-6A40-A69B-D9629375C310}" type="presParOf" srcId="{5E0F2780-CD53-AA4E-924C-EC6D6B16751C}" destId="{00FD1704-55DD-BE42-BF70-5B02284E9560}" srcOrd="1" destOrd="0" presId="urn:microsoft.com/office/officeart/2016/7/layout/LinearArrowProcessNumbered"/>
    <dgm:cxn modelId="{88549E3A-1517-0142-BC59-08C9E36E5CE6}" type="presParOf" srcId="{5E0F2780-CD53-AA4E-924C-EC6D6B16751C}" destId="{252EFF23-3F6A-DD42-8EFC-52922D568CE4}" srcOrd="2" destOrd="0" presId="urn:microsoft.com/office/officeart/2016/7/layout/LinearArrowProcessNumbered"/>
    <dgm:cxn modelId="{9D11FCE1-5856-A84D-92AD-9C3204826E72}" type="presParOf" srcId="{5E0F2780-CD53-AA4E-924C-EC6D6B16751C}" destId="{E36E7452-182F-594E-93DB-424D4443E6FB}" srcOrd="3" destOrd="0" presId="urn:microsoft.com/office/officeart/2016/7/layout/LinearArrowProcessNumbered"/>
    <dgm:cxn modelId="{9C941B39-DD51-4E4E-B672-C322F06FF68E}" type="presParOf" srcId="{E49DF691-D3CF-954B-B804-4974407CDF96}" destId="{4F2B275E-F284-6542-91AA-451839375383}" srcOrd="2" destOrd="0" presId="urn:microsoft.com/office/officeart/2016/7/layout/LinearArrowProcessNumbered"/>
    <dgm:cxn modelId="{049A0FBD-EA5F-4C48-85C4-DB1B8A9F7797}" type="presParOf" srcId="{EB04DB79-5B61-364C-8084-3ABF1E21FD82}" destId="{557AE50E-EBE5-3D48-8C25-02748C4DDE87}" srcOrd="3" destOrd="0" presId="urn:microsoft.com/office/officeart/2016/7/layout/LinearArrowProcessNumbered"/>
    <dgm:cxn modelId="{3FE80F68-05F7-FD4E-8D1B-9DAFD34BB0B3}" type="presParOf" srcId="{EB04DB79-5B61-364C-8084-3ABF1E21FD82}" destId="{A8B41F4D-CC21-A14B-86E6-24F9727DD536}" srcOrd="4" destOrd="0" presId="urn:microsoft.com/office/officeart/2016/7/layout/LinearArrowProcessNumbered"/>
    <dgm:cxn modelId="{D1CEC4C5-8DFF-D846-910F-968215951339}" type="presParOf" srcId="{A8B41F4D-CC21-A14B-86E6-24F9727DD536}" destId="{2AC52031-7583-6440-9D0D-3B648F3FB4DD}" srcOrd="0" destOrd="0" presId="urn:microsoft.com/office/officeart/2016/7/layout/LinearArrowProcessNumbered"/>
    <dgm:cxn modelId="{1B8A083A-9108-8E4A-AA72-F64E0263086A}" type="presParOf" srcId="{A8B41F4D-CC21-A14B-86E6-24F9727DD536}" destId="{047EBA01-5C75-164C-91F2-B902A8037AB2}" srcOrd="1" destOrd="0" presId="urn:microsoft.com/office/officeart/2016/7/layout/LinearArrowProcessNumbered"/>
    <dgm:cxn modelId="{52A3243D-10FB-E24D-B399-678511633B97}" type="presParOf" srcId="{047EBA01-5C75-164C-91F2-B902A8037AB2}" destId="{293A769E-E3EA-C144-B99D-17DE5E01C68D}" srcOrd="0" destOrd="0" presId="urn:microsoft.com/office/officeart/2016/7/layout/LinearArrowProcessNumbered"/>
    <dgm:cxn modelId="{59377B6B-BA18-024C-8713-0070CEA08916}" type="presParOf" srcId="{047EBA01-5C75-164C-91F2-B902A8037AB2}" destId="{AF98A9F2-8E10-8743-8780-F80AE05E5014}" srcOrd="1" destOrd="0" presId="urn:microsoft.com/office/officeart/2016/7/layout/LinearArrowProcessNumbered"/>
    <dgm:cxn modelId="{F530B476-0284-5147-A2E1-046F4962BF0E}" type="presParOf" srcId="{047EBA01-5C75-164C-91F2-B902A8037AB2}" destId="{9AEC333E-1472-F349-959C-CC153FD26CC3}" srcOrd="2" destOrd="0" presId="urn:microsoft.com/office/officeart/2016/7/layout/LinearArrowProcessNumbered"/>
    <dgm:cxn modelId="{07EC577B-DAB8-E54E-9D63-A7D74D86EF55}" type="presParOf" srcId="{047EBA01-5C75-164C-91F2-B902A8037AB2}" destId="{E0AE7B76-1B5B-5643-B0C2-2DC91360490F}" srcOrd="3" destOrd="0" presId="urn:microsoft.com/office/officeart/2016/7/layout/LinearArrowProcessNumbered"/>
    <dgm:cxn modelId="{647C2AA8-8070-8042-AF0C-82DCCC068CCB}" type="presParOf" srcId="{A8B41F4D-CC21-A14B-86E6-24F9727DD536}" destId="{B5A51BCA-8B98-9547-8C43-905D5ECB1DDB}"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DF1B7-1711-4125-AB78-85E7585E8862}">
      <dsp:nvSpPr>
        <dsp:cNvPr id="0" name=""/>
        <dsp:cNvSpPr/>
      </dsp:nvSpPr>
      <dsp:spPr>
        <a:xfrm>
          <a:off x="0" y="4775"/>
          <a:ext cx="6513603" cy="648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AAD247-54A7-4EC7-A810-64245C25812A}">
      <dsp:nvSpPr>
        <dsp:cNvPr id="0" name=""/>
        <dsp:cNvSpPr/>
      </dsp:nvSpPr>
      <dsp:spPr>
        <a:xfrm>
          <a:off x="196132" y="150659"/>
          <a:ext cx="356953" cy="3566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F9E5F51-155D-43D7-ACE5-610C2A1C5EA3}">
      <dsp:nvSpPr>
        <dsp:cNvPr id="0" name=""/>
        <dsp:cNvSpPr/>
      </dsp:nvSpPr>
      <dsp:spPr>
        <a:xfrm>
          <a:off x="749218" y="4775"/>
          <a:ext cx="5674763"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fr-FR" sz="1400" kern="1200"/>
            <a:t>Ces facteurs pèsent dans le domaine de l’esthétique </a:t>
          </a:r>
          <a:endParaRPr lang="en-US" sz="1400" kern="1200"/>
        </a:p>
      </dsp:txBody>
      <dsp:txXfrm>
        <a:off x="749218" y="4775"/>
        <a:ext cx="5674763" cy="810465"/>
      </dsp:txXfrm>
    </dsp:sp>
    <dsp:sp modelId="{EB756F19-8810-4DC0-B16D-C02F41FC7AE1}">
      <dsp:nvSpPr>
        <dsp:cNvPr id="0" name=""/>
        <dsp:cNvSpPr/>
      </dsp:nvSpPr>
      <dsp:spPr>
        <a:xfrm>
          <a:off x="0" y="1017857"/>
          <a:ext cx="6513603" cy="648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459897-6B1A-441A-AC1B-0E95DF0ACFFF}">
      <dsp:nvSpPr>
        <dsp:cNvPr id="0" name=""/>
        <dsp:cNvSpPr/>
      </dsp:nvSpPr>
      <dsp:spPr>
        <a:xfrm>
          <a:off x="196132" y="1163741"/>
          <a:ext cx="356953" cy="3566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ED1AC90-1C36-4AD5-811F-3CE5A82BB0E8}">
      <dsp:nvSpPr>
        <dsp:cNvPr id="0" name=""/>
        <dsp:cNvSpPr/>
      </dsp:nvSpPr>
      <dsp:spPr>
        <a:xfrm>
          <a:off x="749218" y="1017857"/>
          <a:ext cx="5674763"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fr-FR" sz="1400" kern="1200"/>
            <a:t>Deux mouvements</a:t>
          </a:r>
          <a:endParaRPr lang="en-US" sz="1400" kern="1200"/>
        </a:p>
      </dsp:txBody>
      <dsp:txXfrm>
        <a:off x="749218" y="1017857"/>
        <a:ext cx="5674763" cy="810465"/>
      </dsp:txXfrm>
    </dsp:sp>
    <dsp:sp modelId="{74D776F6-600D-4368-8976-E22B6C282C14}">
      <dsp:nvSpPr>
        <dsp:cNvPr id="0" name=""/>
        <dsp:cNvSpPr/>
      </dsp:nvSpPr>
      <dsp:spPr>
        <a:xfrm>
          <a:off x="0" y="2030939"/>
          <a:ext cx="6513603" cy="648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82B53D-9295-4684-A4B8-311AD55BDA4E}">
      <dsp:nvSpPr>
        <dsp:cNvPr id="0" name=""/>
        <dsp:cNvSpPr/>
      </dsp:nvSpPr>
      <dsp:spPr>
        <a:xfrm>
          <a:off x="196132" y="2176823"/>
          <a:ext cx="356953" cy="3566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A9AA9E1-692B-4B66-872D-EA02494637C1}">
      <dsp:nvSpPr>
        <dsp:cNvPr id="0" name=""/>
        <dsp:cNvSpPr/>
      </dsp:nvSpPr>
      <dsp:spPr>
        <a:xfrm>
          <a:off x="749218" y="2030939"/>
          <a:ext cx="5674763"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fr-FR" sz="1400" kern="1200"/>
            <a:t>L’esthétique baroque : l’incertitude, le flou et surabondance</a:t>
          </a:r>
          <a:endParaRPr lang="en-US" sz="1400" kern="1200"/>
        </a:p>
      </dsp:txBody>
      <dsp:txXfrm>
        <a:off x="749218" y="2030939"/>
        <a:ext cx="5674763" cy="810465"/>
      </dsp:txXfrm>
    </dsp:sp>
    <dsp:sp modelId="{450DCCAF-6333-4B80-BB59-731F912EE7C5}">
      <dsp:nvSpPr>
        <dsp:cNvPr id="0" name=""/>
        <dsp:cNvSpPr/>
      </dsp:nvSpPr>
      <dsp:spPr>
        <a:xfrm>
          <a:off x="0" y="3044021"/>
          <a:ext cx="6513603" cy="64837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FD4A24F-414A-49BC-9810-F3C7ECBBAC0A}">
      <dsp:nvSpPr>
        <dsp:cNvPr id="0" name=""/>
        <dsp:cNvSpPr/>
      </dsp:nvSpPr>
      <dsp:spPr>
        <a:xfrm>
          <a:off x="196132" y="3189904"/>
          <a:ext cx="356953" cy="3566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7675038-6700-40CC-B655-94C09800651A}">
      <dsp:nvSpPr>
        <dsp:cNvPr id="0" name=""/>
        <dsp:cNvSpPr/>
      </dsp:nvSpPr>
      <dsp:spPr>
        <a:xfrm>
          <a:off x="749218" y="3044021"/>
          <a:ext cx="5674763"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fr-FR" sz="1400" kern="1200"/>
            <a:t>L’esthétique classique : modération, ordre et ambition morale</a:t>
          </a:r>
          <a:endParaRPr lang="en-US" sz="1400" kern="1200"/>
        </a:p>
      </dsp:txBody>
      <dsp:txXfrm>
        <a:off x="749218" y="3044021"/>
        <a:ext cx="5674763" cy="810465"/>
      </dsp:txXfrm>
    </dsp:sp>
    <dsp:sp modelId="{88273E53-5D0E-48F6-880E-275D79B5E7A6}">
      <dsp:nvSpPr>
        <dsp:cNvPr id="0" name=""/>
        <dsp:cNvSpPr/>
      </dsp:nvSpPr>
      <dsp:spPr>
        <a:xfrm>
          <a:off x="0" y="4057102"/>
          <a:ext cx="6513603" cy="64837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5A1B4FF-1B4F-4892-9142-F6C4ADF927C6}">
      <dsp:nvSpPr>
        <dsp:cNvPr id="0" name=""/>
        <dsp:cNvSpPr/>
      </dsp:nvSpPr>
      <dsp:spPr>
        <a:xfrm>
          <a:off x="196132" y="4202986"/>
          <a:ext cx="356953" cy="3566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9E348F5-6816-40AD-9A33-6609CF648FE0}">
      <dsp:nvSpPr>
        <dsp:cNvPr id="0" name=""/>
        <dsp:cNvSpPr/>
      </dsp:nvSpPr>
      <dsp:spPr>
        <a:xfrm>
          <a:off x="749218" y="4057102"/>
          <a:ext cx="5674763"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fr-FR" sz="1400" kern="1200"/>
            <a:t>Ce courant prévale en France dans la seconde moitié du siècle, favorisé par le monarque absolu, centralisateur qui encourage la fondation de nombreuses académies (l’Académie française en 1635, l’Académie Royale de Peinture et de Sculpture en 1665, l’Académie des Sciences en 1666).</a:t>
          </a:r>
          <a:endParaRPr lang="en-US" sz="1400" kern="1200"/>
        </a:p>
      </dsp:txBody>
      <dsp:txXfrm>
        <a:off x="749218" y="4057102"/>
        <a:ext cx="5674763" cy="810465"/>
      </dsp:txXfrm>
    </dsp:sp>
    <dsp:sp modelId="{522DFD8E-C6B3-4F02-BA81-FD08CBF2EFEB}">
      <dsp:nvSpPr>
        <dsp:cNvPr id="0" name=""/>
        <dsp:cNvSpPr/>
      </dsp:nvSpPr>
      <dsp:spPr>
        <a:xfrm>
          <a:off x="0" y="5070184"/>
          <a:ext cx="6513603" cy="648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0DE3A0C-CD1F-4E5A-97E8-8A3C75890555}">
      <dsp:nvSpPr>
        <dsp:cNvPr id="0" name=""/>
        <dsp:cNvSpPr/>
      </dsp:nvSpPr>
      <dsp:spPr>
        <a:xfrm>
          <a:off x="196132" y="5216068"/>
          <a:ext cx="356953" cy="35660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CD2E16C-648E-444E-8ECB-0C6C1FAE8C4D}">
      <dsp:nvSpPr>
        <dsp:cNvPr id="0" name=""/>
        <dsp:cNvSpPr/>
      </dsp:nvSpPr>
      <dsp:spPr>
        <a:xfrm>
          <a:off x="749218" y="5070184"/>
          <a:ext cx="5674763"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fr-FR" sz="1400" kern="1200"/>
            <a:t>Le roi, à Versailles, est, à la fin du XVIIe siècle en France, le maître du bon goût, même si la «ville» et la bourgeoisie a commencé à jouer un rôle dans les arts et la littérature avec une plus large diffusion des œuvres et développement de la lecture (salonnières).</a:t>
          </a:r>
          <a:endParaRPr lang="en-US" sz="1400" kern="1200"/>
        </a:p>
      </dsp:txBody>
      <dsp:txXfrm>
        <a:off x="749218" y="5070184"/>
        <a:ext cx="5674763" cy="810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23F3C-EC73-B040-B442-63FFCEFF2C3C}">
      <dsp:nvSpPr>
        <dsp:cNvPr id="0" name=""/>
        <dsp:cNvSpPr/>
      </dsp:nvSpPr>
      <dsp:spPr>
        <a:xfrm>
          <a:off x="864198" y="355802"/>
          <a:ext cx="4785206" cy="4785206"/>
        </a:xfrm>
        <a:prstGeom prst="circularArrow">
          <a:avLst>
            <a:gd name="adj1" fmla="val 4668"/>
            <a:gd name="adj2" fmla="val 272909"/>
            <a:gd name="adj3" fmla="val 12967348"/>
            <a:gd name="adj4" fmla="val 1793882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18111-DC4C-CE4C-B666-5157DDF156D8}">
      <dsp:nvSpPr>
        <dsp:cNvPr id="0" name=""/>
        <dsp:cNvSpPr/>
      </dsp:nvSpPr>
      <dsp:spPr>
        <a:xfrm>
          <a:off x="1719044" y="455627"/>
          <a:ext cx="3075515" cy="15377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Les salons et les cercles littéraires contribuent à codifier la langue.</a:t>
          </a:r>
          <a:endParaRPr lang="en-US" sz="1700" kern="1200"/>
        </a:p>
      </dsp:txBody>
      <dsp:txXfrm>
        <a:off x="1794111" y="530694"/>
        <a:ext cx="2925381" cy="1387623"/>
      </dsp:txXfrm>
    </dsp:sp>
    <dsp:sp modelId="{0D9C55EF-4BD4-8940-A334-AC581ECA453B}">
      <dsp:nvSpPr>
        <dsp:cNvPr id="0" name=""/>
        <dsp:cNvSpPr/>
      </dsp:nvSpPr>
      <dsp:spPr>
        <a:xfrm>
          <a:off x="3437251" y="2173834"/>
          <a:ext cx="3075515" cy="1537757"/>
        </a:xfrm>
        <a:prstGeom prst="roundRect">
          <a:avLst/>
        </a:prstGeom>
        <a:solidFill>
          <a:schemeClr val="accent2">
            <a:hueOff val="2402804"/>
            <a:satOff val="3666"/>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Le XVI</a:t>
          </a:r>
          <a:r>
            <a:rPr lang="fr-FR" sz="1700" kern="1200" baseline="30000"/>
            <a:t>e</a:t>
          </a:r>
          <a:r>
            <a:rPr lang="fr-FR" sz="1700" kern="1200"/>
            <a:t> siècle a servi à enrichir la langue française pour la rendre rivale d’autres langues anciennes. Les auteurs se permettaient des inventions.</a:t>
          </a:r>
          <a:endParaRPr lang="en-US" sz="1700" kern="1200"/>
        </a:p>
      </dsp:txBody>
      <dsp:txXfrm>
        <a:off x="3512318" y="2248901"/>
        <a:ext cx="2925381" cy="1387623"/>
      </dsp:txXfrm>
    </dsp:sp>
    <dsp:sp modelId="{BF4C0192-81A0-0241-B88B-893A06D9C7D9}">
      <dsp:nvSpPr>
        <dsp:cNvPr id="0" name=""/>
        <dsp:cNvSpPr/>
      </dsp:nvSpPr>
      <dsp:spPr>
        <a:xfrm>
          <a:off x="1719044" y="3892041"/>
          <a:ext cx="3075515" cy="1537757"/>
        </a:xfrm>
        <a:prstGeom prst="roundRect">
          <a:avLst/>
        </a:prstGeom>
        <a:solidFill>
          <a:schemeClr val="accent2">
            <a:hueOff val="4805608"/>
            <a:satOff val="7333"/>
            <a:lumOff val="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Le XVII</a:t>
          </a:r>
          <a:r>
            <a:rPr lang="fr-FR" sz="1700" kern="1200" baseline="30000"/>
            <a:t>e</a:t>
          </a:r>
          <a:r>
            <a:rPr lang="fr-FR" sz="1700" kern="1200"/>
            <a:t> siècle la ‘purifie’. </a:t>
          </a:r>
          <a:endParaRPr lang="en-US" sz="1700" kern="1200"/>
        </a:p>
      </dsp:txBody>
      <dsp:txXfrm>
        <a:off x="1794111" y="3967108"/>
        <a:ext cx="2925381" cy="1387623"/>
      </dsp:txXfrm>
    </dsp:sp>
    <dsp:sp modelId="{A33A3EAD-77B2-7444-8AB1-D58121BADB5E}">
      <dsp:nvSpPr>
        <dsp:cNvPr id="0" name=""/>
        <dsp:cNvSpPr/>
      </dsp:nvSpPr>
      <dsp:spPr>
        <a:xfrm>
          <a:off x="837" y="2173834"/>
          <a:ext cx="3075515" cy="1537757"/>
        </a:xfrm>
        <a:prstGeom prst="roundRect">
          <a:avLst/>
        </a:prstGeom>
        <a:solidFill>
          <a:schemeClr val="accent2">
            <a:hueOff val="7208412"/>
            <a:satOff val="10999"/>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L’Académie française propose de codifier le vocabulaire, la syntaxe, poétique.</a:t>
          </a:r>
          <a:endParaRPr lang="en-US" sz="1700" kern="1200"/>
        </a:p>
      </dsp:txBody>
      <dsp:txXfrm>
        <a:off x="75904" y="2248901"/>
        <a:ext cx="2925381" cy="1387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B8209-7682-DC4E-BA12-A562C8EA61C1}">
      <dsp:nvSpPr>
        <dsp:cNvPr id="0" name=""/>
        <dsp:cNvSpPr/>
      </dsp:nvSpPr>
      <dsp:spPr>
        <a:xfrm>
          <a:off x="1756023" y="757590"/>
          <a:ext cx="140071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9494F-C0D4-D144-81F0-65A38B32D974}">
      <dsp:nvSpPr>
        <dsp:cNvPr id="0" name=""/>
        <dsp:cNvSpPr/>
      </dsp:nvSpPr>
      <dsp:spPr>
        <a:xfrm>
          <a:off x="3240776" y="639966"/>
          <a:ext cx="161081" cy="30255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643A9-81F7-8C4C-928F-AD3A805A3A5A}">
      <dsp:nvSpPr>
        <dsp:cNvPr id="0" name=""/>
        <dsp:cNvSpPr/>
      </dsp:nvSpPr>
      <dsp:spPr>
        <a:xfrm>
          <a:off x="824550" y="1242"/>
          <a:ext cx="1512767" cy="15127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8704" tIns="58704" rIns="58704" bIns="58704" numCol="1" spcCol="1270" anchor="ctr" anchorCtr="0">
          <a:noAutofit/>
        </a:bodyPr>
        <a:lstStyle/>
        <a:p>
          <a:pPr marL="0" lvl="0" indent="0" algn="ctr" defTabSz="2667000">
            <a:lnSpc>
              <a:spcPct val="90000"/>
            </a:lnSpc>
            <a:spcBef>
              <a:spcPct val="0"/>
            </a:spcBef>
            <a:spcAft>
              <a:spcPct val="35000"/>
            </a:spcAft>
            <a:buNone/>
          </a:pPr>
          <a:r>
            <a:rPr lang="en-US" sz="6000" kern="1200" dirty="0"/>
            <a:t>1</a:t>
          </a:r>
        </a:p>
      </dsp:txBody>
      <dsp:txXfrm>
        <a:off x="1046090" y="222782"/>
        <a:ext cx="1069687" cy="1069687"/>
      </dsp:txXfrm>
    </dsp:sp>
    <dsp:sp modelId="{12F193DD-900C-FF45-8C11-7D09698105EB}">
      <dsp:nvSpPr>
        <dsp:cNvPr id="0" name=""/>
        <dsp:cNvSpPr/>
      </dsp:nvSpPr>
      <dsp:spPr>
        <a:xfrm>
          <a:off x="5134" y="1680852"/>
          <a:ext cx="3151599" cy="267048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602" tIns="165100" rIns="248602" bIns="165100" numCol="1" spcCol="1270" anchor="t" anchorCtr="0">
          <a:noAutofit/>
        </a:bodyPr>
        <a:lstStyle/>
        <a:p>
          <a:pPr marL="0" lvl="0" indent="0" algn="l" defTabSz="488950">
            <a:lnSpc>
              <a:spcPct val="100000"/>
            </a:lnSpc>
            <a:spcBef>
              <a:spcPct val="0"/>
            </a:spcBef>
            <a:spcAft>
              <a:spcPct val="35000"/>
            </a:spcAft>
            <a:buNone/>
          </a:pPr>
          <a:r>
            <a:rPr lang="fr-FR" sz="1100" b="1" kern="1200"/>
            <a:t>Mouvement qui a dominé l’Europe au XVIIe siècle.</a:t>
          </a:r>
        </a:p>
        <a:p>
          <a:pPr marL="0" lvl="0" indent="0" algn="l" defTabSz="488950">
            <a:lnSpc>
              <a:spcPct val="100000"/>
            </a:lnSpc>
            <a:spcBef>
              <a:spcPct val="0"/>
            </a:spcBef>
            <a:spcAft>
              <a:spcPct val="35000"/>
            </a:spcAft>
            <a:buNone/>
          </a:pPr>
          <a:r>
            <a:rPr lang="fr-FR" sz="1100" b="1" kern="1200"/>
            <a:t>L’influence de l’Italie en fait la tendance principale de 1598 à 1630.</a:t>
          </a:r>
        </a:p>
        <a:p>
          <a:pPr marL="0" lvl="0" indent="0" algn="l" defTabSz="488950">
            <a:lnSpc>
              <a:spcPct val="100000"/>
            </a:lnSpc>
            <a:spcBef>
              <a:spcPct val="0"/>
            </a:spcBef>
            <a:spcAft>
              <a:spcPct val="35000"/>
            </a:spcAft>
            <a:buNone/>
          </a:pPr>
          <a:r>
            <a:rPr lang="fr-FR" sz="1100" b="1" kern="1200"/>
            <a:t>Le baroque est né en réaction contre le protestantisme austère.</a:t>
          </a:r>
        </a:p>
        <a:p>
          <a:pPr marL="0" lvl="0" indent="0" algn="l" defTabSz="488950">
            <a:lnSpc>
              <a:spcPct val="100000"/>
            </a:lnSpc>
            <a:spcBef>
              <a:spcPct val="0"/>
            </a:spcBef>
            <a:spcAft>
              <a:spcPct val="35000"/>
            </a:spcAft>
            <a:buNone/>
          </a:pPr>
          <a:r>
            <a:rPr lang="fr-FR" sz="1100" b="1" kern="1200"/>
            <a:t>Conception d’un monde instable, un monde en constante transformation. </a:t>
          </a:r>
        </a:p>
        <a:p>
          <a:pPr marL="0" lvl="0" indent="0" algn="l" defTabSz="488950">
            <a:lnSpc>
              <a:spcPct val="100000"/>
            </a:lnSpc>
            <a:spcBef>
              <a:spcPct val="0"/>
            </a:spcBef>
            <a:spcAft>
              <a:spcPct val="35000"/>
            </a:spcAft>
            <a:buNone/>
          </a:pPr>
          <a:r>
            <a:rPr lang="fr-FR" sz="1100" b="1" kern="1200"/>
            <a:t>En littérature, des principes communs : l’amour de la sensualité, des extrêmes, l’ornementation, les figures linguistiques.</a:t>
          </a:r>
          <a:endParaRPr lang="en-US" sz="1100" b="1" kern="1200" dirty="0"/>
        </a:p>
      </dsp:txBody>
      <dsp:txXfrm>
        <a:off x="5134" y="2214949"/>
        <a:ext cx="3151599" cy="2136388"/>
      </dsp:txXfrm>
    </dsp:sp>
    <dsp:sp modelId="{66C3FB68-043B-664F-9E1D-8D9532B52934}">
      <dsp:nvSpPr>
        <dsp:cNvPr id="0" name=""/>
        <dsp:cNvSpPr/>
      </dsp:nvSpPr>
      <dsp:spPr>
        <a:xfrm>
          <a:off x="3506911" y="757590"/>
          <a:ext cx="315159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FD1704-55DD-BE42-BF70-5B02284E9560}">
      <dsp:nvSpPr>
        <dsp:cNvPr id="0" name=""/>
        <dsp:cNvSpPr/>
      </dsp:nvSpPr>
      <dsp:spPr>
        <a:xfrm>
          <a:off x="6742553" y="639966"/>
          <a:ext cx="161081" cy="30255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2EFF23-3F6A-DD42-8EFC-52922D568CE4}">
      <dsp:nvSpPr>
        <dsp:cNvPr id="0" name=""/>
        <dsp:cNvSpPr/>
      </dsp:nvSpPr>
      <dsp:spPr>
        <a:xfrm>
          <a:off x="4326327" y="1242"/>
          <a:ext cx="1512767" cy="15127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8704" tIns="58704" rIns="58704" bIns="58704" numCol="1" spcCol="1270" anchor="ctr" anchorCtr="0">
          <a:noAutofit/>
        </a:bodyPr>
        <a:lstStyle/>
        <a:p>
          <a:pPr marL="0" lvl="0" indent="0" algn="ctr" defTabSz="2667000">
            <a:lnSpc>
              <a:spcPct val="90000"/>
            </a:lnSpc>
            <a:spcBef>
              <a:spcPct val="0"/>
            </a:spcBef>
            <a:spcAft>
              <a:spcPct val="35000"/>
            </a:spcAft>
            <a:buNone/>
          </a:pPr>
          <a:r>
            <a:rPr lang="es-ES" sz="6000" kern="1200" dirty="0"/>
            <a:t>2</a:t>
          </a:r>
        </a:p>
      </dsp:txBody>
      <dsp:txXfrm>
        <a:off x="4547867" y="222782"/>
        <a:ext cx="1069687" cy="1069687"/>
      </dsp:txXfrm>
    </dsp:sp>
    <dsp:sp modelId="{4F2B275E-F284-6542-91AA-451839375383}">
      <dsp:nvSpPr>
        <dsp:cNvPr id="0" name=""/>
        <dsp:cNvSpPr/>
      </dsp:nvSpPr>
      <dsp:spPr>
        <a:xfrm>
          <a:off x="3506911" y="1680852"/>
          <a:ext cx="3151599" cy="267048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602" tIns="165100" rIns="248602" bIns="165100" numCol="1" spcCol="1270" anchor="t" anchorCtr="0">
          <a:noAutofit/>
        </a:bodyPr>
        <a:lstStyle/>
        <a:p>
          <a:pPr marL="0" lvl="0" indent="0" algn="l" defTabSz="488950">
            <a:lnSpc>
              <a:spcPct val="90000"/>
            </a:lnSpc>
            <a:spcBef>
              <a:spcPct val="0"/>
            </a:spcBef>
            <a:spcAft>
              <a:spcPct val="35000"/>
            </a:spcAft>
            <a:buNone/>
          </a:pPr>
          <a:r>
            <a:rPr lang="fr-FR" sz="1100" b="1" i="0" u="none" kern="1200" noProof="0" dirty="0"/>
            <a:t>L’esthétique classique est fondée sur trois principes: </a:t>
          </a:r>
        </a:p>
        <a:p>
          <a:pPr marL="0" lvl="0" indent="0" algn="l" defTabSz="488950">
            <a:lnSpc>
              <a:spcPct val="90000"/>
            </a:lnSpc>
            <a:spcBef>
              <a:spcPct val="0"/>
            </a:spcBef>
            <a:spcAft>
              <a:spcPct val="35000"/>
            </a:spcAft>
            <a:buNone/>
          </a:pPr>
          <a:r>
            <a:rPr lang="fr-FR" sz="1100" b="1" i="0" u="none" kern="1200" noProof="0" dirty="0"/>
            <a:t>la rationalité,</a:t>
          </a:r>
        </a:p>
        <a:p>
          <a:pPr marL="0" lvl="0" indent="0" algn="l" defTabSz="488950">
            <a:lnSpc>
              <a:spcPct val="90000"/>
            </a:lnSpc>
            <a:spcBef>
              <a:spcPct val="0"/>
            </a:spcBef>
            <a:spcAft>
              <a:spcPct val="35000"/>
            </a:spcAft>
            <a:buNone/>
          </a:pPr>
          <a:r>
            <a:rPr lang="fr-FR" sz="1100" b="1" i="0" u="none" kern="1200" noProof="0" dirty="0"/>
            <a:t> l’imitation de la nature, </a:t>
          </a:r>
        </a:p>
        <a:p>
          <a:pPr marL="0" lvl="0" indent="0" algn="l" defTabSz="488950">
            <a:lnSpc>
              <a:spcPct val="90000"/>
            </a:lnSpc>
            <a:spcBef>
              <a:spcPct val="0"/>
            </a:spcBef>
            <a:spcAft>
              <a:spcPct val="35000"/>
            </a:spcAft>
            <a:buNone/>
          </a:pPr>
          <a:r>
            <a:rPr lang="fr-FR" sz="1100" b="1" i="0" u="none" kern="1200" noProof="0" dirty="0"/>
            <a:t>l’imitation de l’antiquité.</a:t>
          </a:r>
        </a:p>
        <a:p>
          <a:pPr marL="0" lvl="0" indent="0" algn="l" defTabSz="488950">
            <a:lnSpc>
              <a:spcPct val="90000"/>
            </a:lnSpc>
            <a:spcBef>
              <a:spcPct val="0"/>
            </a:spcBef>
            <a:spcAft>
              <a:spcPct val="35000"/>
            </a:spcAft>
            <a:buNone/>
          </a:pPr>
          <a:r>
            <a:rPr lang="fr-FR" sz="1100" b="1" i="0" u="none" kern="1200" noProof="0" dirty="0"/>
            <a:t>En 1674, dans sa </a:t>
          </a:r>
          <a:r>
            <a:rPr lang="fr-FR" sz="1100" b="1" i="1" u="none" kern="1200" noProof="0" dirty="0"/>
            <a:t>Poétique</a:t>
          </a:r>
          <a:r>
            <a:rPr lang="fr-FR" sz="1100" b="1" i="0" u="none" kern="1200" noProof="0" dirty="0"/>
            <a:t>, Boileau synthétise le style classique.</a:t>
          </a:r>
        </a:p>
      </dsp:txBody>
      <dsp:txXfrm>
        <a:off x="3506911" y="2214949"/>
        <a:ext cx="3151599" cy="2136388"/>
      </dsp:txXfrm>
    </dsp:sp>
    <dsp:sp modelId="{293A769E-E3EA-C144-B99D-17DE5E01C68D}">
      <dsp:nvSpPr>
        <dsp:cNvPr id="0" name=""/>
        <dsp:cNvSpPr/>
      </dsp:nvSpPr>
      <dsp:spPr>
        <a:xfrm>
          <a:off x="7008688" y="757590"/>
          <a:ext cx="157579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EC333E-1472-F349-959C-CC153FD26CC3}">
      <dsp:nvSpPr>
        <dsp:cNvPr id="0" name=""/>
        <dsp:cNvSpPr/>
      </dsp:nvSpPr>
      <dsp:spPr>
        <a:xfrm>
          <a:off x="7826861" y="0"/>
          <a:ext cx="1515252" cy="151525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8800" tIns="58800" rIns="58800" bIns="58800" numCol="1" spcCol="1270" anchor="ctr" anchorCtr="0">
          <a:noAutofit/>
        </a:bodyPr>
        <a:lstStyle/>
        <a:p>
          <a:pPr marL="0" lvl="0" indent="0" algn="ctr" defTabSz="2667000">
            <a:lnSpc>
              <a:spcPct val="90000"/>
            </a:lnSpc>
            <a:spcBef>
              <a:spcPct val="0"/>
            </a:spcBef>
            <a:spcAft>
              <a:spcPct val="35000"/>
            </a:spcAft>
            <a:buNone/>
          </a:pPr>
          <a:r>
            <a:rPr lang="es-ES" sz="6000" kern="1200" dirty="0"/>
            <a:t>3</a:t>
          </a:r>
        </a:p>
      </dsp:txBody>
      <dsp:txXfrm>
        <a:off x="8048765" y="221904"/>
        <a:ext cx="1071444" cy="1071444"/>
      </dsp:txXfrm>
    </dsp:sp>
    <dsp:sp modelId="{B5A51BCA-8B98-9547-8C43-905D5ECB1DDB}">
      <dsp:nvSpPr>
        <dsp:cNvPr id="0" name=""/>
        <dsp:cNvSpPr/>
      </dsp:nvSpPr>
      <dsp:spPr>
        <a:xfrm>
          <a:off x="7008688" y="1680852"/>
          <a:ext cx="3151599" cy="267048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602" tIns="165100" rIns="248602" bIns="165100" numCol="1" spcCol="1270" anchor="t" anchorCtr="0">
          <a:noAutofit/>
        </a:bodyPr>
        <a:lstStyle/>
        <a:p>
          <a:pPr marL="0" lvl="0" indent="0" algn="l" defTabSz="488950">
            <a:lnSpc>
              <a:spcPct val="90000"/>
            </a:lnSpc>
            <a:spcBef>
              <a:spcPct val="0"/>
            </a:spcBef>
            <a:spcAft>
              <a:spcPct val="35000"/>
            </a:spcAft>
            <a:buNone/>
          </a:pPr>
          <a:r>
            <a:rPr lang="fr-FR" sz="1100" b="1" i="0" u="none" kern="1200" noProof="0" dirty="0"/>
            <a:t>Le Classicisme établit la suprématie de la raison, exercée par les règles.</a:t>
          </a:r>
        </a:p>
        <a:p>
          <a:pPr marL="0" lvl="0" indent="0" algn="l" defTabSz="488950">
            <a:lnSpc>
              <a:spcPct val="90000"/>
            </a:lnSpc>
            <a:spcBef>
              <a:spcPct val="0"/>
            </a:spcBef>
            <a:spcAft>
              <a:spcPct val="35000"/>
            </a:spcAft>
            <a:buNone/>
          </a:pPr>
          <a:r>
            <a:rPr lang="fr-FR" sz="1100" b="1" i="0" u="none" kern="1200" noProof="0" dirty="0"/>
            <a:t>La Peinture de la beauté et la vérité est la préoccupation majeure des écrivains. </a:t>
          </a:r>
        </a:p>
        <a:p>
          <a:pPr marL="0" lvl="0" indent="0" algn="l" defTabSz="488950">
            <a:lnSpc>
              <a:spcPct val="90000"/>
            </a:lnSpc>
            <a:spcBef>
              <a:spcPct val="0"/>
            </a:spcBef>
            <a:spcAft>
              <a:spcPct val="35000"/>
            </a:spcAft>
            <a:buNone/>
          </a:pPr>
          <a:r>
            <a:rPr lang="fr-FR" sz="1100" b="1" i="0" u="none" kern="1200" noProof="0" dirty="0"/>
            <a:t>La recherche de la vraie nature humaine: Peinture des passions humaines et  leur analyse (caractère psychologique de la littérature classique).</a:t>
          </a:r>
        </a:p>
        <a:p>
          <a:pPr marL="0" lvl="0" indent="0" algn="l" defTabSz="488950">
            <a:lnSpc>
              <a:spcPct val="90000"/>
            </a:lnSpc>
            <a:spcBef>
              <a:spcPct val="0"/>
            </a:spcBef>
            <a:spcAft>
              <a:spcPct val="35000"/>
            </a:spcAft>
            <a:buNone/>
          </a:pPr>
          <a:r>
            <a:rPr lang="fr-FR" sz="1100" b="1" i="0" u="none" kern="1200" noProof="0" dirty="0"/>
            <a:t>Le  Classicisme est réticent à introduire le laid, le bizarre, le fantastique.</a:t>
          </a:r>
        </a:p>
      </dsp:txBody>
      <dsp:txXfrm>
        <a:off x="7008688" y="2214949"/>
        <a:ext cx="3151599" cy="21363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7A26EE3-31FD-6243-8FDA-142F9053074A}" type="datetimeFigureOut">
              <a:rPr lang="fr-FR" smtClean="0"/>
              <a:t>05/02/2019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11577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7A26EE3-31FD-6243-8FDA-142F9053074A}" type="datetimeFigureOut">
              <a:rPr lang="fr-FR" smtClean="0"/>
              <a:t>05/02/2019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129464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7A26EE3-31FD-6243-8FDA-142F9053074A}" type="datetimeFigureOut">
              <a:rPr lang="fr-FR" smtClean="0"/>
              <a:t>05/02/2019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141892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7A26EE3-31FD-6243-8FDA-142F9053074A}" type="datetimeFigureOut">
              <a:rPr lang="fr-FR" smtClean="0"/>
              <a:t>05/02/2019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273222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7A26EE3-31FD-6243-8FDA-142F9053074A}" type="datetimeFigureOut">
              <a:rPr lang="fr-FR" smtClean="0"/>
              <a:t>05/02/2019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139884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7A26EE3-31FD-6243-8FDA-142F9053074A}" type="datetimeFigureOut">
              <a:rPr lang="fr-FR" smtClean="0"/>
              <a:t>05/02/2019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59810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A7A26EE3-31FD-6243-8FDA-142F9053074A}" type="datetimeFigureOut">
              <a:rPr lang="fr-FR" smtClean="0"/>
              <a:t>05/02/2019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91262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7A26EE3-31FD-6243-8FDA-142F9053074A}" type="datetimeFigureOut">
              <a:rPr lang="fr-FR" smtClean="0"/>
              <a:t>05/02/2019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362529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26EE3-31FD-6243-8FDA-142F9053074A}" type="datetimeFigureOut">
              <a:rPr lang="fr-FR" smtClean="0"/>
              <a:t>05/02/2019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356365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7A26EE3-31FD-6243-8FDA-142F9053074A}" type="datetimeFigureOut">
              <a:rPr lang="fr-FR" smtClean="0"/>
              <a:t>05/02/2019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51861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7A26EE3-31FD-6243-8FDA-142F9053074A}" type="datetimeFigureOut">
              <a:rPr lang="fr-FR" smtClean="0"/>
              <a:t>05/02/2019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DF195F-312B-584B-8A27-26EE9C015E17}" type="slidenum">
              <a:rPr lang="fr-FR" smtClean="0"/>
              <a:t>‹Nº›</a:t>
            </a:fld>
            <a:endParaRPr lang="fr-FR"/>
          </a:p>
        </p:txBody>
      </p:sp>
    </p:spTree>
    <p:extLst>
      <p:ext uri="{BB962C8B-B14F-4D97-AF65-F5344CB8AC3E}">
        <p14:creationId xmlns:p14="http://schemas.microsoft.com/office/powerpoint/2010/main" val="344243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26EE3-31FD-6243-8FDA-142F9053074A}" type="datetimeFigureOut">
              <a:rPr lang="fr-FR" smtClean="0"/>
              <a:t>05/02/2019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F195F-312B-584B-8A27-26EE9C015E17}" type="slidenum">
              <a:rPr lang="fr-FR" smtClean="0"/>
              <a:t>‹Nº›</a:t>
            </a:fld>
            <a:endParaRPr lang="fr-FR"/>
          </a:p>
        </p:txBody>
      </p:sp>
    </p:spTree>
    <p:extLst>
      <p:ext uri="{BB962C8B-B14F-4D97-AF65-F5344CB8AC3E}">
        <p14:creationId xmlns:p14="http://schemas.microsoft.com/office/powerpoint/2010/main" val="23831649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árbol, exterior, cielo, agua&#10;&#10;&#10;&#10;Descripción generada automáticamente">
            <a:extLst>
              <a:ext uri="{FF2B5EF4-FFF2-40B4-BE49-F238E27FC236}">
                <a16:creationId xmlns:a16="http://schemas.microsoft.com/office/drawing/2014/main" id="{427BF48B-0AC2-E44B-B1A3-81736F2FBBA9}"/>
              </a:ext>
            </a:extLst>
          </p:cNvPr>
          <p:cNvPicPr>
            <a:picLocks noChangeAspect="1"/>
          </p:cNvPicPr>
          <p:nvPr/>
        </p:nvPicPr>
        <p:blipFill rotWithShape="1">
          <a:blip r:embed="rId2">
            <a:alphaModFix amt="50000"/>
            <a:extLst/>
          </a:blip>
          <a:srcRect t="12621"/>
          <a:stretch/>
        </p:blipFill>
        <p:spPr>
          <a:xfrm>
            <a:off x="20" y="1"/>
            <a:ext cx="12191980" cy="6857999"/>
          </a:xfrm>
          <a:prstGeom prst="rect">
            <a:avLst/>
          </a:prstGeom>
        </p:spPr>
      </p:pic>
      <p:sp>
        <p:nvSpPr>
          <p:cNvPr id="2" name="Título 1">
            <a:extLst>
              <a:ext uri="{FF2B5EF4-FFF2-40B4-BE49-F238E27FC236}">
                <a16:creationId xmlns:a16="http://schemas.microsoft.com/office/drawing/2014/main" id="{19F1879E-DBED-534A-85CD-F827FBC1D4FF}"/>
              </a:ext>
            </a:extLst>
          </p:cNvPr>
          <p:cNvSpPr>
            <a:spLocks noGrp="1"/>
          </p:cNvSpPr>
          <p:nvPr>
            <p:ph type="ctrTitle"/>
          </p:nvPr>
        </p:nvSpPr>
        <p:spPr>
          <a:xfrm>
            <a:off x="1524000" y="1122362"/>
            <a:ext cx="9144000" cy="2900518"/>
          </a:xfrm>
        </p:spPr>
        <p:txBody>
          <a:bodyPr>
            <a:normAutofit/>
          </a:bodyPr>
          <a:lstStyle/>
          <a:p>
            <a:r>
              <a:rPr lang="fr-FR" b="1" dirty="0">
                <a:solidFill>
                  <a:srgbClr val="FFFFFF"/>
                </a:solidFill>
              </a:rPr>
              <a:t>XVII</a:t>
            </a:r>
            <a:r>
              <a:rPr lang="fr-FR" b="1" baseline="30000" dirty="0">
                <a:solidFill>
                  <a:srgbClr val="FFFFFF"/>
                </a:solidFill>
              </a:rPr>
              <a:t>e</a:t>
            </a:r>
            <a:r>
              <a:rPr lang="fr-FR" b="1" dirty="0">
                <a:solidFill>
                  <a:srgbClr val="FFFFFF"/>
                </a:solidFill>
              </a:rPr>
              <a:t> siècle</a:t>
            </a:r>
          </a:p>
        </p:txBody>
      </p:sp>
      <p:sp>
        <p:nvSpPr>
          <p:cNvPr id="3" name="Subtítulo 2">
            <a:extLst>
              <a:ext uri="{FF2B5EF4-FFF2-40B4-BE49-F238E27FC236}">
                <a16:creationId xmlns:a16="http://schemas.microsoft.com/office/drawing/2014/main" id="{E52E8D5E-4C2F-7E40-98DA-7A48B3EAEB2E}"/>
              </a:ext>
            </a:extLst>
          </p:cNvPr>
          <p:cNvSpPr>
            <a:spLocks noGrp="1"/>
          </p:cNvSpPr>
          <p:nvPr>
            <p:ph type="subTitle" idx="1"/>
          </p:nvPr>
        </p:nvSpPr>
        <p:spPr>
          <a:xfrm>
            <a:off x="1524000" y="4159404"/>
            <a:ext cx="9144000" cy="1098395"/>
          </a:xfrm>
        </p:spPr>
        <p:txBody>
          <a:bodyPr>
            <a:normAutofit/>
          </a:bodyPr>
          <a:lstStyle/>
          <a:p>
            <a:r>
              <a:rPr lang="fr-FR" b="1" dirty="0">
                <a:solidFill>
                  <a:srgbClr val="FFFFFF"/>
                </a:solidFill>
              </a:rPr>
              <a:t>Introduction</a:t>
            </a:r>
          </a:p>
        </p:txBody>
      </p:sp>
    </p:spTree>
    <p:extLst>
      <p:ext uri="{BB962C8B-B14F-4D97-AF65-F5344CB8AC3E}">
        <p14:creationId xmlns:p14="http://schemas.microsoft.com/office/powerpoint/2010/main" val="299218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D844C-752F-3C4B-8E20-3F12DB09CEFB}"/>
              </a:ext>
            </a:extLst>
          </p:cNvPr>
          <p:cNvSpPr>
            <a:spLocks noGrp="1"/>
          </p:cNvSpPr>
          <p:nvPr>
            <p:ph type="title"/>
          </p:nvPr>
        </p:nvSpPr>
        <p:spPr>
          <a:xfrm>
            <a:off x="4965430" y="629268"/>
            <a:ext cx="6586491" cy="1286160"/>
          </a:xfrm>
        </p:spPr>
        <p:txBody>
          <a:bodyPr anchor="b">
            <a:normAutofit/>
          </a:bodyPr>
          <a:lstStyle/>
          <a:p>
            <a:r>
              <a:rPr lang="fr-FR" b="1"/>
              <a:t>Chronologie du XVII</a:t>
            </a:r>
            <a:r>
              <a:rPr lang="fr-FR" b="1" baseline="30000"/>
              <a:t>e</a:t>
            </a:r>
            <a:r>
              <a:rPr lang="fr-FR" b="1"/>
              <a:t> siècle</a:t>
            </a:r>
          </a:p>
        </p:txBody>
      </p:sp>
      <p:pic>
        <p:nvPicPr>
          <p:cNvPr id="5" name="Imagen 4" descr="Imagen que contiene persona, interior&#10;&#10;&#10;&#10;Descripción generada automáticamente">
            <a:extLst>
              <a:ext uri="{FF2B5EF4-FFF2-40B4-BE49-F238E27FC236}">
                <a16:creationId xmlns:a16="http://schemas.microsoft.com/office/drawing/2014/main" id="{918568FB-AE07-F241-8360-A309CF443AAC}"/>
              </a:ext>
            </a:extLst>
          </p:cNvPr>
          <p:cNvPicPr>
            <a:picLocks noChangeAspect="1"/>
          </p:cNvPicPr>
          <p:nvPr/>
        </p:nvPicPr>
        <p:blipFill rotWithShape="1">
          <a:blip r:embed="rId2"/>
          <a:srcRect l="9176" r="2244" b="-4"/>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4A1AC"/>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88E5D51-7190-1A49-8ADF-22B28962300C}"/>
              </a:ext>
            </a:extLst>
          </p:cNvPr>
          <p:cNvSpPr>
            <a:spLocks noGrp="1"/>
          </p:cNvSpPr>
          <p:nvPr>
            <p:ph idx="1"/>
          </p:nvPr>
        </p:nvSpPr>
        <p:spPr>
          <a:xfrm>
            <a:off x="4965431" y="2438400"/>
            <a:ext cx="6586489" cy="3785419"/>
          </a:xfrm>
        </p:spPr>
        <p:txBody>
          <a:bodyPr>
            <a:normAutofit/>
          </a:bodyPr>
          <a:lstStyle/>
          <a:p>
            <a:pPr marL="0" indent="0">
              <a:buNone/>
            </a:pPr>
            <a:r>
              <a:rPr lang="fr-FR" sz="1300"/>
              <a:t>1589-1610: Henri IV</a:t>
            </a:r>
          </a:p>
          <a:p>
            <a:pPr marL="0" indent="0">
              <a:buNone/>
            </a:pPr>
            <a:r>
              <a:rPr lang="fr-FR" sz="1300"/>
              <a:t>1598: Édit de Nantes</a:t>
            </a:r>
          </a:p>
          <a:p>
            <a:pPr marL="0" indent="0">
              <a:buNone/>
            </a:pPr>
            <a:r>
              <a:rPr lang="fr-FR" sz="1300"/>
              <a:t>1610: Assassinat d’Henri IV</a:t>
            </a:r>
          </a:p>
          <a:p>
            <a:pPr marL="0" indent="0">
              <a:buNone/>
            </a:pPr>
            <a:r>
              <a:rPr lang="fr-FR" sz="1300"/>
              <a:t>1610-1614: Régence de Marie de Médicis</a:t>
            </a:r>
          </a:p>
          <a:p>
            <a:pPr marL="0" indent="0">
              <a:buNone/>
            </a:pPr>
            <a:r>
              <a:rPr lang="fr-FR" sz="1300"/>
              <a:t>1618: Début de la Guerre de Trente Ans</a:t>
            </a:r>
          </a:p>
          <a:p>
            <a:pPr marL="0" indent="0">
              <a:buNone/>
            </a:pPr>
            <a:r>
              <a:rPr lang="fr-FR" sz="1300"/>
              <a:t>1614-1643: Règne de Louis XIII</a:t>
            </a:r>
          </a:p>
          <a:p>
            <a:pPr marL="0" indent="0">
              <a:buNone/>
            </a:pPr>
            <a:r>
              <a:rPr lang="fr-FR" sz="1300"/>
              <a:t>1635: Académie Française</a:t>
            </a:r>
          </a:p>
          <a:p>
            <a:pPr marL="0" indent="0">
              <a:buNone/>
            </a:pPr>
            <a:r>
              <a:rPr lang="fr-FR" sz="1300"/>
              <a:t>1643-1661: Régence d’Anne d’Autriche avec son ministre Mazarin</a:t>
            </a:r>
          </a:p>
          <a:p>
            <a:pPr marL="0" indent="0">
              <a:buNone/>
            </a:pPr>
            <a:r>
              <a:rPr lang="fr-FR" sz="1300"/>
              <a:t>1661-1715: Règne de Louis XIV</a:t>
            </a:r>
          </a:p>
          <a:p>
            <a:pPr marL="0" indent="0">
              <a:buNone/>
            </a:pPr>
            <a:r>
              <a:rPr lang="fr-FR" sz="1300"/>
              <a:t>1648: La Fronde</a:t>
            </a:r>
          </a:p>
          <a:p>
            <a:pPr marL="0" indent="0">
              <a:buNone/>
            </a:pPr>
            <a:r>
              <a:rPr lang="fr-FR" sz="1300"/>
              <a:t>1685: Révocation de l’Édit de Nantes</a:t>
            </a:r>
          </a:p>
          <a:p>
            <a:pPr marL="0" indent="0">
              <a:buNone/>
            </a:pPr>
            <a:r>
              <a:rPr lang="fr-FR" sz="1300"/>
              <a:t>1715: Mort de Louis XIV</a:t>
            </a:r>
          </a:p>
        </p:txBody>
      </p:sp>
    </p:spTree>
    <p:extLst>
      <p:ext uri="{BB962C8B-B14F-4D97-AF65-F5344CB8AC3E}">
        <p14:creationId xmlns:p14="http://schemas.microsoft.com/office/powerpoint/2010/main" val="68855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ED3A9-625D-3B4B-8C5A-83CA8929FEA1}"/>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2400" b="1"/>
              <a:t>L’histoire du XVIIe siècle en France est définie par deux dates:</a:t>
            </a:r>
            <a:br>
              <a:rPr lang="en-US" sz="2400" b="1"/>
            </a:br>
            <a:br>
              <a:rPr lang="en-US" sz="2400" b="1"/>
            </a:br>
            <a:r>
              <a:rPr lang="en-US" sz="2400" b="1"/>
              <a:t>* 1598 : l’Edit de Nantes, qui conclut Henri IV les guerres de religion du XVIe siècle.</a:t>
            </a:r>
            <a:br>
              <a:rPr lang="en-US" sz="2400" b="1"/>
            </a:br>
            <a:br>
              <a:rPr lang="en-US" sz="2400" b="1"/>
            </a:br>
            <a:r>
              <a:rPr lang="en-US" sz="2400" b="1"/>
              <a:t>* 1715 : mort de Louis XIV, tête visible de la monarchie absolue.</a:t>
            </a:r>
            <a:br>
              <a:rPr lang="en-US" sz="2400" b="1"/>
            </a:br>
            <a:r>
              <a:rPr lang="en-US" sz="2400" b="1"/>
              <a:t>Entre ces deux dates le pouvoir royal est renforcé par Louis XIII et Richelieu, par la régence d’Anne d’Autriche avec Mazarin.</a:t>
            </a:r>
          </a:p>
        </p:txBody>
      </p:sp>
      <p:pic>
        <p:nvPicPr>
          <p:cNvPr id="4" name="Imagen 3" descr="Imagen que contiene interior, ropa&#10;&#10;&#10;&#10;Descripción generada automáticamente">
            <a:extLst>
              <a:ext uri="{FF2B5EF4-FFF2-40B4-BE49-F238E27FC236}">
                <a16:creationId xmlns:a16="http://schemas.microsoft.com/office/drawing/2014/main" id="{A0F8C084-0500-8748-8E6D-6BDADE1AD280}"/>
              </a:ext>
            </a:extLst>
          </p:cNvPr>
          <p:cNvPicPr>
            <a:picLocks noChangeAspect="1"/>
          </p:cNvPicPr>
          <p:nvPr/>
        </p:nvPicPr>
        <p:blipFill rotWithShape="1">
          <a:blip r:embed="rId2"/>
          <a:srcRect l="3393"/>
          <a:stretch/>
        </p:blipFill>
        <p:spPr>
          <a:xfrm>
            <a:off x="1" y="10"/>
            <a:ext cx="4654296" cy="6857990"/>
          </a:xfrm>
          <a:prstGeom prst="rect">
            <a:avLst/>
          </a:prstGeom>
        </p:spPr>
      </p:pic>
    </p:spTree>
    <p:extLst>
      <p:ext uri="{BB962C8B-B14F-4D97-AF65-F5344CB8AC3E}">
        <p14:creationId xmlns:p14="http://schemas.microsoft.com/office/powerpoint/2010/main" val="246872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36174-8B4E-4747-B721-6BAF5E4F4934}"/>
              </a:ext>
            </a:extLst>
          </p:cNvPr>
          <p:cNvSpPr>
            <a:spLocks noGrp="1"/>
          </p:cNvSpPr>
          <p:nvPr>
            <p:ph type="title"/>
          </p:nvPr>
        </p:nvSpPr>
        <p:spPr>
          <a:xfrm>
            <a:off x="4965430" y="629266"/>
            <a:ext cx="6586491" cy="1676603"/>
          </a:xfrm>
        </p:spPr>
        <p:txBody>
          <a:bodyPr>
            <a:normAutofit/>
          </a:bodyPr>
          <a:lstStyle/>
          <a:p>
            <a:r>
              <a:rPr lang="fr-FR"/>
              <a:t>La centralisation et la langue</a:t>
            </a:r>
          </a:p>
        </p:txBody>
      </p:sp>
      <p:pic>
        <p:nvPicPr>
          <p:cNvPr id="5" name="Imagen 4" descr="Imagen que contiene persona, suelo, exterior, ropa&#10;&#10;&#10;&#10;Descripción generada automáticamente">
            <a:extLst>
              <a:ext uri="{FF2B5EF4-FFF2-40B4-BE49-F238E27FC236}">
                <a16:creationId xmlns:a16="http://schemas.microsoft.com/office/drawing/2014/main" id="{13C19957-66FA-5C40-AB9A-037536F728AC}"/>
              </a:ext>
            </a:extLst>
          </p:cNvPr>
          <p:cNvPicPr>
            <a:picLocks noChangeAspect="1"/>
          </p:cNvPicPr>
          <p:nvPr/>
        </p:nvPicPr>
        <p:blipFill rotWithShape="1">
          <a:blip r:embed="rId2"/>
          <a:srcRect r="231"/>
          <a:stretch/>
        </p:blipFill>
        <p:spPr>
          <a:xfrm>
            <a:off x="20" y="10"/>
            <a:ext cx="4635571" cy="6857990"/>
          </a:xfrm>
          <a:prstGeom prst="rect">
            <a:avLst/>
          </a:prstGeom>
          <a:effectLst/>
        </p:spPr>
      </p:pic>
      <p:sp>
        <p:nvSpPr>
          <p:cNvPr id="3" name="Marcador de contenido 2">
            <a:extLst>
              <a:ext uri="{FF2B5EF4-FFF2-40B4-BE49-F238E27FC236}">
                <a16:creationId xmlns:a16="http://schemas.microsoft.com/office/drawing/2014/main" id="{6C5A0F01-BC20-D046-AB42-313902CCD214}"/>
              </a:ext>
            </a:extLst>
          </p:cNvPr>
          <p:cNvSpPr>
            <a:spLocks noGrp="1"/>
          </p:cNvSpPr>
          <p:nvPr>
            <p:ph idx="1"/>
          </p:nvPr>
        </p:nvSpPr>
        <p:spPr>
          <a:xfrm>
            <a:off x="4965431" y="2438400"/>
            <a:ext cx="6586489" cy="3785419"/>
          </a:xfrm>
        </p:spPr>
        <p:txBody>
          <a:bodyPr>
            <a:normAutofit/>
          </a:bodyPr>
          <a:lstStyle/>
          <a:p>
            <a:pPr marL="0" indent="0">
              <a:buNone/>
            </a:pPr>
            <a:r>
              <a:rPr lang="fr-FR" sz="2000" dirty="0"/>
              <a:t>Le pouvoir royal est impliqué dans les arts à travers son soutien aux artistes et à établir ce qu’on appelle le «classicisme français» et la création de l’Académie française, qui établit une norme pour le vocabulaire, de syntaxe ou poétique, comme indique en 1637 la querelle du </a:t>
            </a:r>
            <a:r>
              <a:rPr lang="fr-FR" sz="2000" i="1" dirty="0"/>
              <a:t>Cid</a:t>
            </a:r>
            <a:r>
              <a:rPr lang="fr-FR" sz="2000" dirty="0"/>
              <a:t>.</a:t>
            </a:r>
          </a:p>
          <a:p>
            <a:pPr marL="0" indent="0">
              <a:buNone/>
            </a:pPr>
            <a:r>
              <a:rPr lang="fr-FR" sz="2000" dirty="0"/>
              <a:t>Préoccupation pour la codification de la langue: la Grammaire de Port-Royal, développé par les Solitaires de Port-Royal des Champs (premières règles de grammaire). Si le XVI</a:t>
            </a:r>
            <a:r>
              <a:rPr lang="fr-FR" sz="2000" baseline="30000" dirty="0"/>
              <a:t>e</a:t>
            </a:r>
            <a:r>
              <a:rPr lang="fr-FR" sz="2000" dirty="0"/>
              <a:t> siècle avait enrichi la langue française pour la faire rivaliser avec les autres langues anciennes et si les auteurs se félicitaient de toute invention, le XVII</a:t>
            </a:r>
            <a:r>
              <a:rPr lang="fr-FR" sz="2000" baseline="30000" dirty="0"/>
              <a:t>e</a:t>
            </a:r>
            <a:r>
              <a:rPr lang="fr-FR" sz="2000" dirty="0"/>
              <a:t> siècle établit des règles et les premiers dictionnaires avec Richelet (1680), Furetière (posthume, 1690) et l’Académie française (1698).</a:t>
            </a:r>
          </a:p>
        </p:txBody>
      </p:sp>
    </p:spTree>
    <p:extLst>
      <p:ext uri="{BB962C8B-B14F-4D97-AF65-F5344CB8AC3E}">
        <p14:creationId xmlns:p14="http://schemas.microsoft.com/office/powerpoint/2010/main" val="316352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40EC5-FF9D-5542-B49B-2F18F94B35F6}"/>
              </a:ext>
            </a:extLst>
          </p:cNvPr>
          <p:cNvSpPr>
            <a:spLocks noGrp="1"/>
          </p:cNvSpPr>
          <p:nvPr>
            <p:ph type="title"/>
          </p:nvPr>
        </p:nvSpPr>
        <p:spPr>
          <a:xfrm>
            <a:off x="655320" y="365125"/>
            <a:ext cx="5120114" cy="1692794"/>
          </a:xfrm>
        </p:spPr>
        <p:txBody>
          <a:bodyPr>
            <a:normAutofit/>
          </a:bodyPr>
          <a:lstStyle/>
          <a:p>
            <a:r>
              <a:rPr lang="fr-FR" b="1"/>
              <a:t>Le classicisme et le rationalisme</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F4153EF5-B079-CE44-AEF4-CA816F506A67}"/>
              </a:ext>
            </a:extLst>
          </p:cNvPr>
          <p:cNvSpPr>
            <a:spLocks noGrp="1"/>
          </p:cNvSpPr>
          <p:nvPr>
            <p:ph idx="1"/>
          </p:nvPr>
        </p:nvSpPr>
        <p:spPr>
          <a:xfrm>
            <a:off x="655321" y="2575034"/>
            <a:ext cx="5120113" cy="3462228"/>
          </a:xfrm>
        </p:spPr>
        <p:txBody>
          <a:bodyPr>
            <a:normAutofit/>
          </a:bodyPr>
          <a:lstStyle/>
          <a:p>
            <a:pPr marL="0" indent="0">
              <a:buNone/>
            </a:pPr>
            <a:r>
              <a:rPr lang="fr-FR" sz="1800"/>
              <a:t>L’idéal social : l’honnête-homme: instruit, sociable et ouvert </a:t>
            </a:r>
          </a:p>
          <a:p>
            <a:pPr marL="0" indent="0">
              <a:buNone/>
            </a:pPr>
            <a:r>
              <a:rPr lang="fr-FR" sz="1800"/>
              <a:t>Le cartésianisme : donner une place prépondérante à la Raison (</a:t>
            </a:r>
            <a:r>
              <a:rPr lang="fr-FR" sz="1800" i="1"/>
              <a:t>Cogito ergo sum</a:t>
            </a:r>
            <a:r>
              <a:rPr lang="fr-FR" sz="1800"/>
              <a:t>).</a:t>
            </a:r>
          </a:p>
          <a:p>
            <a:pPr marL="0" indent="0">
              <a:buNone/>
            </a:pPr>
            <a:r>
              <a:rPr lang="fr-FR" sz="1800"/>
              <a:t>L’idéal classique : l’ordre et la discipline.</a:t>
            </a:r>
          </a:p>
          <a:p>
            <a:pPr marL="0" indent="0">
              <a:buNone/>
            </a:pPr>
            <a:r>
              <a:rPr lang="fr-FR" sz="1800"/>
              <a:t>La philosophie de René Descartes (1596-1650) : il érige le doute en principe de son système métaphysique.</a:t>
            </a:r>
          </a:p>
          <a:p>
            <a:pPr marL="0" indent="0">
              <a:buNone/>
            </a:pPr>
            <a:r>
              <a:rPr lang="fr-FR" sz="1800"/>
              <a:t>Le libertinage érudit: les athées comme Pierre Gassendi (1592-1655) défendent le matérialisme sensualiste.</a:t>
            </a:r>
          </a:p>
        </p:txBody>
      </p:sp>
      <p:pic>
        <p:nvPicPr>
          <p:cNvPr id="6" name="Imagen 5" descr="Imagen que contiene persona, hombre, interior, ropa&#10;&#10;&#10;&#10;Descripción generada automáticamente">
            <a:extLst>
              <a:ext uri="{FF2B5EF4-FFF2-40B4-BE49-F238E27FC236}">
                <a16:creationId xmlns:a16="http://schemas.microsoft.com/office/drawing/2014/main" id="{80229D61-3E7E-3346-BF31-B1EBF4255132}"/>
              </a:ext>
            </a:extLst>
          </p:cNvPr>
          <p:cNvPicPr>
            <a:picLocks noChangeAspect="1"/>
          </p:cNvPicPr>
          <p:nvPr/>
        </p:nvPicPr>
        <p:blipFill rotWithShape="1">
          <a:blip r:embed="rId2"/>
          <a:srcRect l="29586" r="2208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1853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1F0F24-C505-D74D-BA5C-F342CB10C4E8}"/>
              </a:ext>
            </a:extLst>
          </p:cNvPr>
          <p:cNvSpPr>
            <a:spLocks noGrp="1"/>
          </p:cNvSpPr>
          <p:nvPr>
            <p:ph type="title"/>
          </p:nvPr>
        </p:nvSpPr>
        <p:spPr>
          <a:xfrm>
            <a:off x="5297762" y="1053711"/>
            <a:ext cx="5638994" cy="1424446"/>
          </a:xfrm>
        </p:spPr>
        <p:txBody>
          <a:bodyPr>
            <a:normAutofit/>
          </a:bodyPr>
          <a:lstStyle/>
          <a:p>
            <a:r>
              <a:rPr lang="fr-FR">
                <a:solidFill>
                  <a:srgbClr val="FFFFFF"/>
                </a:solidFill>
              </a:rPr>
              <a:t>La religion</a:t>
            </a:r>
          </a:p>
        </p:txBody>
      </p:sp>
      <p:pic>
        <p:nvPicPr>
          <p:cNvPr id="5" name="Imagen 4" descr="Imagen que contiene interior, ropa&#10;&#10;&#10;&#10;Descripción generada automáticamente">
            <a:extLst>
              <a:ext uri="{FF2B5EF4-FFF2-40B4-BE49-F238E27FC236}">
                <a16:creationId xmlns:a16="http://schemas.microsoft.com/office/drawing/2014/main" id="{9ADEC19A-A6C5-3E4D-AEDC-5CA58DB12856}"/>
              </a:ext>
            </a:extLst>
          </p:cNvPr>
          <p:cNvPicPr>
            <a:picLocks noChangeAspect="1"/>
          </p:cNvPicPr>
          <p:nvPr/>
        </p:nvPicPr>
        <p:blipFill>
          <a:blip r:embed="rId2"/>
          <a:stretch>
            <a:fillRect/>
          </a:stretch>
        </p:blipFill>
        <p:spPr>
          <a:xfrm>
            <a:off x="1272403" y="478232"/>
            <a:ext cx="2081696" cy="2789902"/>
          </a:xfrm>
          <a:prstGeom prst="rect">
            <a:avLst/>
          </a:prstGeom>
        </p:spPr>
      </p:pic>
      <p:cxnSp>
        <p:nvCxnSpPr>
          <p:cNvPr id="28" name="Straight Connector 2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AA54C520-6A8D-42B0-910A-CE46169F1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791" y="3589867"/>
            <a:ext cx="2788920" cy="2788920"/>
          </a:xfrm>
          <a:prstGeom prst="rect">
            <a:avLst/>
          </a:prstGeom>
        </p:spPr>
      </p:pic>
      <p:sp>
        <p:nvSpPr>
          <p:cNvPr id="3" name="Marcador de contenido 2">
            <a:extLst>
              <a:ext uri="{FF2B5EF4-FFF2-40B4-BE49-F238E27FC236}">
                <a16:creationId xmlns:a16="http://schemas.microsoft.com/office/drawing/2014/main" id="{1B020B1D-5342-6C46-81CE-6CA135441AEF}"/>
              </a:ext>
            </a:extLst>
          </p:cNvPr>
          <p:cNvSpPr>
            <a:spLocks noGrp="1"/>
          </p:cNvSpPr>
          <p:nvPr>
            <p:ph idx="1"/>
          </p:nvPr>
        </p:nvSpPr>
        <p:spPr>
          <a:xfrm>
            <a:off x="5297762" y="2799889"/>
            <a:ext cx="5747187" cy="2987543"/>
          </a:xfrm>
        </p:spPr>
        <p:txBody>
          <a:bodyPr anchor="t">
            <a:normAutofit/>
          </a:bodyPr>
          <a:lstStyle/>
          <a:p>
            <a:pPr marL="0" indent="0">
              <a:buNone/>
            </a:pPr>
            <a:endParaRPr lang="fr-FR" sz="1700" dirty="0">
              <a:solidFill>
                <a:srgbClr val="FFFFFF"/>
              </a:solidFill>
            </a:endParaRPr>
          </a:p>
          <a:p>
            <a:pPr marL="0" indent="0">
              <a:buNone/>
            </a:pPr>
            <a:r>
              <a:rPr lang="fr-FR" sz="1700" dirty="0">
                <a:solidFill>
                  <a:srgbClr val="FFFFFF"/>
                </a:solidFill>
              </a:rPr>
              <a:t>Les points importants:</a:t>
            </a:r>
          </a:p>
          <a:p>
            <a:pPr marL="514350" indent="-514350">
              <a:buAutoNum type="arabicPeriod"/>
            </a:pPr>
            <a:r>
              <a:rPr lang="fr-FR" sz="1700" dirty="0">
                <a:solidFill>
                  <a:srgbClr val="FFFFFF"/>
                </a:solidFill>
              </a:rPr>
              <a:t>La révocation de l’Edit de Nantes par Louis XIV en 1685, qui a terminé avec la tolérance vis-à-vis des protestants</a:t>
            </a:r>
          </a:p>
          <a:p>
            <a:pPr marL="514350" indent="-514350">
              <a:buAutoNum type="arabicPeriod"/>
            </a:pPr>
            <a:r>
              <a:rPr lang="fr-FR" sz="1700" dirty="0">
                <a:solidFill>
                  <a:srgbClr val="FFFFFF"/>
                </a:solidFill>
              </a:rPr>
              <a:t>Le poids des jésuites et jansénistes. </a:t>
            </a:r>
          </a:p>
          <a:p>
            <a:pPr marL="514350" indent="-514350">
              <a:buAutoNum type="arabicPeriod"/>
            </a:pPr>
            <a:r>
              <a:rPr lang="fr-FR" sz="1700" dirty="0">
                <a:solidFill>
                  <a:srgbClr val="FFFFFF"/>
                </a:solidFill>
              </a:rPr>
              <a:t>Les jésuites : défense de la grâce. Justification du luxe. Théorie du péché.</a:t>
            </a:r>
          </a:p>
          <a:p>
            <a:pPr marL="514350" indent="-514350">
              <a:buAutoNum type="arabicPeriod"/>
            </a:pPr>
            <a:r>
              <a:rPr lang="fr-FR" sz="1700" dirty="0">
                <a:solidFill>
                  <a:srgbClr val="FFFFFF"/>
                </a:solidFill>
              </a:rPr>
              <a:t>Les jansénistes : une austérité morale liée à une théologie de la prédestination.</a:t>
            </a:r>
          </a:p>
        </p:txBody>
      </p:sp>
    </p:spTree>
    <p:extLst>
      <p:ext uri="{BB962C8B-B14F-4D97-AF65-F5344CB8AC3E}">
        <p14:creationId xmlns:p14="http://schemas.microsoft.com/office/powerpoint/2010/main" val="144281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9E61DE1-1289-0A45-B746-0BBC8C458C36}"/>
              </a:ext>
            </a:extLst>
          </p:cNvPr>
          <p:cNvSpPr>
            <a:spLocks noGrp="1"/>
          </p:cNvSpPr>
          <p:nvPr>
            <p:ph type="title"/>
          </p:nvPr>
        </p:nvSpPr>
        <p:spPr>
          <a:xfrm>
            <a:off x="863029" y="1012004"/>
            <a:ext cx="3416158" cy="4795408"/>
          </a:xfrm>
        </p:spPr>
        <p:txBody>
          <a:bodyPr>
            <a:normAutofit/>
          </a:bodyPr>
          <a:lstStyle/>
          <a:p>
            <a:r>
              <a:rPr lang="fr-FR" b="1" dirty="0">
                <a:solidFill>
                  <a:schemeClr val="accent1">
                    <a:lumMod val="75000"/>
                  </a:schemeClr>
                </a:solidFill>
              </a:rPr>
              <a:t>Baroque / Classicisme</a:t>
            </a:r>
          </a:p>
        </p:txBody>
      </p:sp>
      <p:graphicFrame>
        <p:nvGraphicFramePr>
          <p:cNvPr id="5" name="Marcador de contenido 2">
            <a:extLst>
              <a:ext uri="{FF2B5EF4-FFF2-40B4-BE49-F238E27FC236}">
                <a16:creationId xmlns:a16="http://schemas.microsoft.com/office/drawing/2014/main" id="{D9889F59-C3C5-46F2-B148-18E0AC66D007}"/>
              </a:ext>
            </a:extLst>
          </p:cNvPr>
          <p:cNvGraphicFramePr>
            <a:graphicFrameLocks noGrp="1"/>
          </p:cNvGraphicFramePr>
          <p:nvPr>
            <p:ph idx="1"/>
            <p:extLst>
              <p:ext uri="{D42A27DB-BD31-4B8C-83A1-F6EECF244321}">
                <p14:modId xmlns:p14="http://schemas.microsoft.com/office/powerpoint/2010/main" val="225164313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568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B29B617-36F8-4745-A755-85CE4FE8BDED}"/>
              </a:ext>
            </a:extLst>
          </p:cNvPr>
          <p:cNvSpPr>
            <a:spLocks noGrp="1"/>
          </p:cNvSpPr>
          <p:nvPr>
            <p:ph type="title"/>
          </p:nvPr>
        </p:nvSpPr>
        <p:spPr>
          <a:xfrm>
            <a:off x="863029" y="1012004"/>
            <a:ext cx="3416158" cy="4795408"/>
          </a:xfrm>
        </p:spPr>
        <p:txBody>
          <a:bodyPr>
            <a:normAutofit/>
          </a:bodyPr>
          <a:lstStyle/>
          <a:p>
            <a:r>
              <a:rPr lang="fr-FR" b="1">
                <a:solidFill>
                  <a:srgbClr val="FFFFFF"/>
                </a:solidFill>
              </a:rPr>
              <a:t>Codification de la langue</a:t>
            </a:r>
          </a:p>
        </p:txBody>
      </p:sp>
      <p:graphicFrame>
        <p:nvGraphicFramePr>
          <p:cNvPr id="5" name="Marcador de contenido 2">
            <a:extLst>
              <a:ext uri="{FF2B5EF4-FFF2-40B4-BE49-F238E27FC236}">
                <a16:creationId xmlns:a16="http://schemas.microsoft.com/office/drawing/2014/main" id="{F5377269-01F7-4769-900F-8BF3E2169407}"/>
              </a:ext>
            </a:extLst>
          </p:cNvPr>
          <p:cNvGraphicFramePr>
            <a:graphicFrameLocks noGrp="1"/>
          </p:cNvGraphicFramePr>
          <p:nvPr>
            <p:ph idx="1"/>
            <p:extLst>
              <p:ext uri="{D42A27DB-BD31-4B8C-83A1-F6EECF244321}">
                <p14:modId xmlns:p14="http://schemas.microsoft.com/office/powerpoint/2010/main" val="15695306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04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02DF5-F35A-9E45-BC15-471126009207}"/>
              </a:ext>
            </a:extLst>
          </p:cNvPr>
          <p:cNvSpPr>
            <a:spLocks noGrp="1"/>
          </p:cNvSpPr>
          <p:nvPr>
            <p:ph type="title"/>
          </p:nvPr>
        </p:nvSpPr>
        <p:spPr>
          <a:xfrm>
            <a:off x="838200" y="365125"/>
            <a:ext cx="10515600" cy="1325563"/>
          </a:xfrm>
        </p:spPr>
        <p:txBody>
          <a:bodyPr>
            <a:normAutofit/>
          </a:bodyPr>
          <a:lstStyle/>
          <a:p>
            <a:r>
              <a:rPr lang="fr-FR"/>
              <a:t>Un siècle baroque</a:t>
            </a:r>
            <a:br>
              <a:rPr lang="fr-FR"/>
            </a:br>
            <a:r>
              <a:rPr lang="fr-FR"/>
              <a:t>Un siècle classique</a:t>
            </a:r>
          </a:p>
        </p:txBody>
      </p:sp>
      <p:graphicFrame>
        <p:nvGraphicFramePr>
          <p:cNvPr id="5" name="Marcador de contenido 2">
            <a:extLst>
              <a:ext uri="{FF2B5EF4-FFF2-40B4-BE49-F238E27FC236}">
                <a16:creationId xmlns:a16="http://schemas.microsoft.com/office/drawing/2014/main" id="{FEEEE53D-51AA-4499-BC63-40608B3F2FCE}"/>
              </a:ext>
            </a:extLst>
          </p:cNvPr>
          <p:cNvGraphicFramePr>
            <a:graphicFrameLocks noGrp="1"/>
          </p:cNvGraphicFramePr>
          <p:nvPr>
            <p:ph idx="1"/>
            <p:extLst>
              <p:ext uri="{D42A27DB-BD31-4B8C-83A1-F6EECF244321}">
                <p14:modId xmlns:p14="http://schemas.microsoft.com/office/powerpoint/2010/main" val="26819661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62325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0</TotalTime>
  <Words>671</Words>
  <Application>Microsoft Macintosh PowerPoint</Application>
  <PresentationFormat>Panorámica</PresentationFormat>
  <Paragraphs>62</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XVIIe siècle</vt:lpstr>
      <vt:lpstr>Chronologie du XVIIe siècle</vt:lpstr>
      <vt:lpstr>L’histoire du XVIIe siècle en France est définie par deux dates:  * 1598 : l’Edit de Nantes, qui conclut Henri IV les guerres de religion du XVIe siècle.  * 1715 : mort de Louis XIV, tête visible de la monarchie absolue. Entre ces deux dates le pouvoir royal est renforcé par Louis XIII et Richelieu, par la régence d’Anne d’Autriche avec Mazarin.</vt:lpstr>
      <vt:lpstr>La centralisation et la langue</vt:lpstr>
      <vt:lpstr>Le classicisme et le rationalisme</vt:lpstr>
      <vt:lpstr>La religion</vt:lpstr>
      <vt:lpstr>Baroque / Classicisme</vt:lpstr>
      <vt:lpstr>Codification de la langue</vt:lpstr>
      <vt:lpstr>Un siècle baroque Un siècle classique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XVIIe siècle</dc:title>
  <dc:creator>LYDIA VÁZQUEZ JIMÉNEZ</dc:creator>
  <cp:lastModifiedBy>LYDIA VÁZQUEZ JIMÉNEZ</cp:lastModifiedBy>
  <cp:revision>1</cp:revision>
  <dcterms:created xsi:type="dcterms:W3CDTF">2019-02-05T07:08:59Z</dcterms:created>
  <dcterms:modified xsi:type="dcterms:W3CDTF">2019-02-05T07:09:12Z</dcterms:modified>
</cp:coreProperties>
</file>