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3B5BC-1F58-4D60-83D4-76B160070B70}" type="datetimeFigureOut">
              <a:rPr lang="es-ES" smtClean="0"/>
              <a:t>14/10/2018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6158-FD6D-4BA3-8949-069031DC8BC0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908" y="-214338"/>
            <a:ext cx="9072594" cy="6643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428652"/>
            <a:ext cx="9001156" cy="7000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Presentación en pantalla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JUANITO</dc:creator>
  <cp:lastModifiedBy>JUANITO</cp:lastModifiedBy>
  <cp:revision>1</cp:revision>
  <dcterms:created xsi:type="dcterms:W3CDTF">2018-10-14T16:05:38Z</dcterms:created>
  <dcterms:modified xsi:type="dcterms:W3CDTF">2018-10-14T16:08:48Z</dcterms:modified>
</cp:coreProperties>
</file>