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73875" cy="100631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33FF"/>
    <a:srgbClr val="33CC33"/>
    <a:srgbClr val="FFFF00"/>
    <a:srgbClr val="FF6600"/>
    <a:srgbClr val="0000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72" d="100"/>
          <a:sy n="72" d="100"/>
        </p:scale>
        <p:origin x="-119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80" tIns="48390" rIns="96780" bIns="4839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pPr>
              <a:defRPr/>
            </a:pPr>
            <a:fld id="{B0814C0A-D995-4084-814C-08C79B6809A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240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4063"/>
            <a:ext cx="5032375" cy="377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B01583-B1F9-41D1-9A0B-678E2CC4AC4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704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40820-0E13-42A0-85D3-19ED534B737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B2FF5-CABE-4012-9E0E-2F9E8A4915E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0296-56A9-43A5-9E0C-33CD6A5A31E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4708B-B16F-421E-9AF0-34075184C8F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AB1B-FA2F-4F04-A4C3-AF9BDC628D0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CFED4-98CD-4B7A-A821-FE6E32C18ED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32F32-2D15-484E-B09A-2089FE920C4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8FA5-A3B3-4867-A112-56BDF8A6AB7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AE88-AFDB-453A-A29C-AA1B945ECE8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372D-004A-4B05-AE56-AF99DD8ECB3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5B5A-C8C1-49CA-BE0A-131AA7817E7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905927-B5B5-4716-96CA-8B8144644AA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7" r:id="rId4"/>
    <p:sldLayoutId id="2147483743" r:id="rId5"/>
    <p:sldLayoutId id="2147483738" r:id="rId6"/>
    <p:sldLayoutId id="2147483744" r:id="rId7"/>
    <p:sldLayoutId id="2147483745" r:id="rId8"/>
    <p:sldLayoutId id="2147483746" r:id="rId9"/>
    <p:sldLayoutId id="2147483739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marL="990600" lvl="1" indent="-533400" algn="ctr" eaLnBrk="1" hangingPunct="1">
              <a:buFontTx/>
              <a:buNone/>
            </a:pPr>
            <a:endParaRPr lang="eu-ES" sz="3600" b="1" dirty="0" smtClean="0"/>
          </a:p>
          <a:p>
            <a:pPr marL="990600" lvl="1" indent="-533400" algn="ctr" eaLnBrk="1" hangingPunct="1">
              <a:buFontTx/>
              <a:buNone/>
            </a:pPr>
            <a:endParaRPr lang="eu-ES" sz="3600" b="1" dirty="0"/>
          </a:p>
          <a:p>
            <a:pPr marL="990600" lvl="1" indent="-533400" algn="ctr" eaLnBrk="1" hangingPunct="1">
              <a:buFontTx/>
              <a:buNone/>
            </a:pPr>
            <a:r>
              <a:rPr lang="eu-ES" sz="3600" b="1" dirty="0" smtClean="0"/>
              <a:t>Hezitzaileok saihestu beharreko komunikazio moduak</a:t>
            </a:r>
          </a:p>
          <a:p>
            <a:pPr marL="990600" lvl="1" indent="-533400" algn="ctr" eaLnBrk="1" hangingPunct="1">
              <a:buFontTx/>
              <a:buNone/>
            </a:pPr>
            <a:endParaRPr lang="eu-E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r>
              <a:rPr lang="es-ES" b="1" dirty="0" smtClean="0"/>
              <a:t>9. </a:t>
            </a:r>
            <a:r>
              <a:rPr lang="es-ES" b="1" dirty="0" err="1" smtClean="0"/>
              <a:t>Burlaizeak</a:t>
            </a:r>
            <a:endParaRPr lang="es-ES" dirty="0" smtClean="0"/>
          </a:p>
          <a:p>
            <a:pPr algn="ctr"/>
            <a:r>
              <a:rPr lang="es-ES" dirty="0" smtClean="0"/>
              <a:t> “Bihar </a:t>
            </a:r>
            <a:r>
              <a:rPr lang="es-ES" dirty="0" err="1" smtClean="0"/>
              <a:t>kontrola</a:t>
            </a:r>
            <a:r>
              <a:rPr lang="es-ES" dirty="0" smtClean="0"/>
              <a:t> eta </a:t>
            </a:r>
            <a:r>
              <a:rPr lang="es-ES" dirty="0" err="1" smtClean="0"/>
              <a:t>liburua</a:t>
            </a:r>
            <a:r>
              <a:rPr lang="es-ES" dirty="0" smtClean="0"/>
              <a:t> </a:t>
            </a:r>
            <a:r>
              <a:rPr lang="es-ES" dirty="0" err="1" smtClean="0"/>
              <a:t>eskolan</a:t>
            </a:r>
            <a:r>
              <a:rPr lang="es-ES" dirty="0" smtClean="0"/>
              <a:t> </a:t>
            </a:r>
            <a:r>
              <a:rPr lang="es-ES" dirty="0" err="1" smtClean="0"/>
              <a:t>ahaztu</a:t>
            </a:r>
            <a:r>
              <a:rPr lang="es-ES" dirty="0" smtClean="0"/>
              <a:t>? </a:t>
            </a:r>
            <a:r>
              <a:rPr lang="es-ES" dirty="0" err="1" smtClean="0"/>
              <a:t>Ongi</a:t>
            </a:r>
            <a:r>
              <a:rPr lang="es-ES" dirty="0" smtClean="0"/>
              <a:t> da. </a:t>
            </a:r>
            <a:r>
              <a:rPr lang="es-ES" dirty="0" err="1" smtClean="0"/>
              <a:t>Zu</a:t>
            </a:r>
            <a:r>
              <a:rPr lang="es-ES" dirty="0" smtClean="0"/>
              <a:t> </a:t>
            </a:r>
            <a:r>
              <a:rPr lang="es-ES" dirty="0" err="1" smtClean="0"/>
              <a:t>bai</a:t>
            </a:r>
            <a:r>
              <a:rPr lang="es-ES" dirty="0" smtClean="0"/>
              <a:t> </a:t>
            </a:r>
            <a:r>
              <a:rPr lang="es-ES" dirty="0" err="1" smtClean="0"/>
              <a:t>azkarra</a:t>
            </a:r>
            <a:r>
              <a:rPr lang="es-ES" dirty="0" smtClean="0"/>
              <a:t>! </a:t>
            </a:r>
            <a:r>
              <a:rPr lang="es-ES" dirty="0" err="1" smtClean="0"/>
              <a:t>Halako</a:t>
            </a:r>
            <a:r>
              <a:rPr lang="es-ES" dirty="0" smtClean="0"/>
              <a:t> </a:t>
            </a:r>
            <a:r>
              <a:rPr lang="es-ES" dirty="0" err="1" smtClean="0"/>
              <a:t>bizkortasunik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nuen</a:t>
            </a:r>
            <a:r>
              <a:rPr lang="es-ES" dirty="0" smtClean="0"/>
              <a:t> </a:t>
            </a:r>
            <a:r>
              <a:rPr lang="es-ES" dirty="0" err="1" smtClean="0"/>
              <a:t>aspaldian</a:t>
            </a:r>
            <a:r>
              <a:rPr lang="es-ES" dirty="0" smtClean="0"/>
              <a:t> </a:t>
            </a:r>
            <a:r>
              <a:rPr lang="es-ES" dirty="0" err="1" smtClean="0"/>
              <a:t>ikusten</a:t>
            </a:r>
            <a:r>
              <a:rPr lang="es-ES" dirty="0" smtClean="0"/>
              <a:t>.”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Jantzi</a:t>
            </a:r>
            <a:r>
              <a:rPr lang="es-ES" dirty="0" smtClean="0"/>
              <a:t> </a:t>
            </a:r>
            <a:r>
              <a:rPr lang="es-ES" dirty="0" err="1" smtClean="0"/>
              <a:t>behar</a:t>
            </a:r>
            <a:r>
              <a:rPr lang="es-ES" dirty="0" smtClean="0"/>
              <a:t> al </a:t>
            </a:r>
            <a:r>
              <a:rPr lang="es-ES" dirty="0" err="1" smtClean="0"/>
              <a:t>duzu</a:t>
            </a:r>
            <a:r>
              <a:rPr lang="es-ES" dirty="0" smtClean="0"/>
              <a:t> </a:t>
            </a:r>
            <a:r>
              <a:rPr lang="es-ES" dirty="0" err="1" smtClean="0"/>
              <a:t>hori</a:t>
            </a:r>
            <a:r>
              <a:rPr lang="es-ES" dirty="0" smtClean="0"/>
              <a:t>? </a:t>
            </a:r>
            <a:r>
              <a:rPr lang="es-ES" dirty="0" err="1" smtClean="0"/>
              <a:t>Alkandora</a:t>
            </a:r>
            <a:r>
              <a:rPr lang="es-ES" dirty="0" smtClean="0"/>
              <a:t> </a:t>
            </a:r>
            <a:r>
              <a:rPr lang="es-ES" dirty="0" err="1" smtClean="0"/>
              <a:t>marraduna</a:t>
            </a:r>
            <a:r>
              <a:rPr lang="es-ES" dirty="0" smtClean="0"/>
              <a:t> eta </a:t>
            </a:r>
            <a:r>
              <a:rPr lang="es-ES" dirty="0" err="1" smtClean="0"/>
              <a:t>gona</a:t>
            </a:r>
            <a:r>
              <a:rPr lang="es-ES" dirty="0" smtClean="0"/>
              <a:t> </a:t>
            </a:r>
            <a:r>
              <a:rPr lang="es-ES" dirty="0" err="1" smtClean="0"/>
              <a:t>eskoziarra</a:t>
            </a:r>
            <a:r>
              <a:rPr lang="es-ES" dirty="0" smtClean="0"/>
              <a:t>? </a:t>
            </a:r>
            <a:r>
              <a:rPr lang="es-ES" dirty="0" err="1" smtClean="0"/>
              <a:t>Aupa</a:t>
            </a:r>
            <a:r>
              <a:rPr lang="es-ES" dirty="0" smtClean="0"/>
              <a:t> </a:t>
            </a:r>
            <a:r>
              <a:rPr lang="es-ES" dirty="0" err="1" smtClean="0"/>
              <a:t>zu</a:t>
            </a:r>
            <a:r>
              <a:rPr lang="es-ES" dirty="0" smtClean="0"/>
              <a:t>! </a:t>
            </a:r>
            <a:r>
              <a:rPr lang="es-ES" dirty="0" err="1" smtClean="0"/>
              <a:t>Jende</a:t>
            </a:r>
            <a:r>
              <a:rPr lang="es-ES" dirty="0" smtClean="0"/>
              <a:t> </a:t>
            </a:r>
            <a:r>
              <a:rPr lang="es-ES" dirty="0" err="1" smtClean="0"/>
              <a:t>guztiak</a:t>
            </a:r>
            <a:r>
              <a:rPr lang="es-ES" dirty="0" smtClean="0"/>
              <a:t> </a:t>
            </a:r>
            <a:r>
              <a:rPr lang="es-ES" dirty="0" err="1" smtClean="0"/>
              <a:t>zorionak</a:t>
            </a:r>
            <a:r>
              <a:rPr lang="es-ES" dirty="0" smtClean="0"/>
              <a:t> </a:t>
            </a:r>
            <a:r>
              <a:rPr lang="es-ES" dirty="0" err="1" smtClean="0"/>
              <a:t>emango</a:t>
            </a:r>
            <a:r>
              <a:rPr lang="es-ES" dirty="0" smtClean="0"/>
              <a:t> </a:t>
            </a:r>
            <a:r>
              <a:rPr lang="es-ES" dirty="0" err="1" smtClean="0"/>
              <a:t>dizkizu</a:t>
            </a:r>
            <a:r>
              <a:rPr lang="es-ES" dirty="0" smtClean="0"/>
              <a:t>, </a:t>
            </a:r>
            <a:r>
              <a:rPr lang="es-ES" dirty="0" err="1" smtClean="0"/>
              <a:t>ziur</a:t>
            </a:r>
            <a:r>
              <a:rPr lang="es-ES" dirty="0" smtClean="0"/>
              <a:t> </a:t>
            </a:r>
            <a:r>
              <a:rPr lang="es-ES" dirty="0" err="1" smtClean="0"/>
              <a:t>egon</a:t>
            </a:r>
            <a:r>
              <a:rPr lang="es-ES" dirty="0" smtClean="0"/>
              <a:t>.”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Hau</a:t>
            </a:r>
            <a:r>
              <a:rPr lang="es-ES" dirty="0" smtClean="0"/>
              <a:t> al da </a:t>
            </a:r>
            <a:r>
              <a:rPr lang="es-ES" dirty="0" err="1" smtClean="0"/>
              <a:t>eskolarako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duzun</a:t>
            </a:r>
            <a:r>
              <a:rPr lang="es-ES" dirty="0" smtClean="0"/>
              <a:t> </a:t>
            </a:r>
            <a:r>
              <a:rPr lang="es-ES" dirty="0" err="1" smtClean="0"/>
              <a:t>erredakzioa</a:t>
            </a:r>
            <a:r>
              <a:rPr lang="es-ES" dirty="0" smtClean="0"/>
              <a:t>? </a:t>
            </a:r>
            <a:r>
              <a:rPr lang="es-ES" dirty="0" err="1" smtClean="0"/>
              <a:t>Kontxo</a:t>
            </a:r>
            <a:r>
              <a:rPr lang="es-ES" dirty="0" smtClean="0"/>
              <a:t>, </a:t>
            </a:r>
            <a:r>
              <a:rPr lang="es-ES" dirty="0" err="1" smtClean="0"/>
              <a:t>beharbada</a:t>
            </a:r>
            <a:r>
              <a:rPr lang="es-ES" dirty="0" smtClean="0"/>
              <a:t> </a:t>
            </a:r>
            <a:r>
              <a:rPr lang="es-ES" dirty="0" err="1" smtClean="0"/>
              <a:t>zure</a:t>
            </a:r>
            <a:r>
              <a:rPr lang="es-ES" dirty="0" smtClean="0"/>
              <a:t> </a:t>
            </a:r>
            <a:r>
              <a:rPr lang="es-ES" dirty="0" err="1" smtClean="0"/>
              <a:t>irakasleak</a:t>
            </a:r>
            <a:r>
              <a:rPr lang="es-ES" dirty="0" smtClean="0"/>
              <a:t> </a:t>
            </a:r>
            <a:r>
              <a:rPr lang="es-ES" dirty="0" err="1" smtClean="0"/>
              <a:t>jakingo</a:t>
            </a:r>
            <a:r>
              <a:rPr lang="es-ES" dirty="0" smtClean="0"/>
              <a:t> du </a:t>
            </a:r>
            <a:r>
              <a:rPr lang="es-ES" dirty="0" err="1" smtClean="0"/>
              <a:t>txineraz</a:t>
            </a:r>
            <a:r>
              <a:rPr lang="es-ES" dirty="0" smtClean="0"/>
              <a:t>, </a:t>
            </a:r>
            <a:r>
              <a:rPr lang="es-ES" dirty="0" err="1" smtClean="0"/>
              <a:t>nik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behintzat</a:t>
            </a:r>
            <a:r>
              <a:rPr lang="es-ES" dirty="0" smtClean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r>
              <a:rPr lang="es-ES" b="1" dirty="0" smtClean="0"/>
              <a:t>10. </a:t>
            </a:r>
            <a:r>
              <a:rPr lang="es-ES" b="1" dirty="0" err="1" smtClean="0"/>
              <a:t>Iragarpenak</a:t>
            </a:r>
            <a:endParaRPr lang="es-ES" dirty="0" smtClean="0"/>
          </a:p>
          <a:p>
            <a:pPr algn="ctr"/>
            <a:r>
              <a:rPr lang="es-ES" dirty="0" smtClean="0"/>
              <a:t> “</a:t>
            </a:r>
            <a:r>
              <a:rPr lang="es-ES" dirty="0" err="1" smtClean="0"/>
              <a:t>Gezurra</a:t>
            </a:r>
            <a:r>
              <a:rPr lang="es-ES" dirty="0" smtClean="0"/>
              <a:t> </a:t>
            </a:r>
            <a:r>
              <a:rPr lang="es-ES" dirty="0" err="1" smtClean="0"/>
              <a:t>esan</a:t>
            </a:r>
            <a:r>
              <a:rPr lang="es-ES" dirty="0" smtClean="0"/>
              <a:t> </a:t>
            </a:r>
            <a:r>
              <a:rPr lang="es-ES" dirty="0" err="1" smtClean="0"/>
              <a:t>didazu</a:t>
            </a:r>
            <a:r>
              <a:rPr lang="es-ES" dirty="0" smtClean="0"/>
              <a:t> </a:t>
            </a:r>
            <a:r>
              <a:rPr lang="es-ES" dirty="0" err="1" smtClean="0"/>
              <a:t>orduan</a:t>
            </a:r>
            <a:r>
              <a:rPr lang="es-ES" dirty="0" smtClean="0"/>
              <a:t> </a:t>
            </a:r>
            <a:r>
              <a:rPr lang="es-ES" dirty="0" err="1" smtClean="0"/>
              <a:t>notei</a:t>
            </a:r>
            <a:r>
              <a:rPr lang="es-ES" dirty="0" smtClean="0"/>
              <a:t> </a:t>
            </a:r>
            <a:r>
              <a:rPr lang="es-ES" dirty="0" err="1" smtClean="0"/>
              <a:t>buruz</a:t>
            </a:r>
            <a:r>
              <a:rPr lang="es-ES" dirty="0" smtClean="0"/>
              <a:t>. </a:t>
            </a:r>
            <a:r>
              <a:rPr lang="es-ES" dirty="0" err="1" smtClean="0"/>
              <a:t>Badakizu</a:t>
            </a:r>
            <a:r>
              <a:rPr lang="es-ES" dirty="0" smtClean="0"/>
              <a:t> </a:t>
            </a:r>
            <a:r>
              <a:rPr lang="es-ES" dirty="0" err="1" smtClean="0"/>
              <a:t>zer</a:t>
            </a:r>
            <a:r>
              <a:rPr lang="es-ES" dirty="0" smtClean="0"/>
              <a:t> </a:t>
            </a:r>
            <a:r>
              <a:rPr lang="es-ES" dirty="0" err="1" smtClean="0"/>
              <a:t>izango</a:t>
            </a:r>
            <a:r>
              <a:rPr lang="es-ES" dirty="0" smtClean="0"/>
              <a:t> </a:t>
            </a:r>
            <a:r>
              <a:rPr lang="es-ES" dirty="0" err="1" smtClean="0"/>
              <a:t>zaren</a:t>
            </a:r>
            <a:r>
              <a:rPr lang="es-ES" dirty="0" smtClean="0"/>
              <a:t> </a:t>
            </a:r>
            <a:r>
              <a:rPr lang="es-ES" dirty="0" err="1" smtClean="0"/>
              <a:t>zu</a:t>
            </a:r>
            <a:r>
              <a:rPr lang="es-ES" dirty="0" smtClean="0"/>
              <a:t> </a:t>
            </a:r>
            <a:r>
              <a:rPr lang="es-ES" dirty="0" err="1" smtClean="0"/>
              <a:t>biharko</a:t>
            </a:r>
            <a:r>
              <a:rPr lang="es-ES" dirty="0" smtClean="0"/>
              <a:t> </a:t>
            </a:r>
            <a:r>
              <a:rPr lang="es-ES" dirty="0" err="1" smtClean="0"/>
              <a:t>egunean</a:t>
            </a:r>
            <a:r>
              <a:rPr lang="es-ES" dirty="0" smtClean="0"/>
              <a:t>? </a:t>
            </a:r>
            <a:r>
              <a:rPr lang="es-ES" dirty="0" err="1" smtClean="0"/>
              <a:t>Gezurti</a:t>
            </a:r>
            <a:r>
              <a:rPr lang="es-ES" dirty="0" smtClean="0"/>
              <a:t> </a:t>
            </a:r>
            <a:r>
              <a:rPr lang="es-ES" dirty="0" err="1" smtClean="0"/>
              <a:t>hutsa</a:t>
            </a:r>
            <a:r>
              <a:rPr lang="es-ES" dirty="0" smtClean="0"/>
              <a:t>, </a:t>
            </a:r>
            <a:r>
              <a:rPr lang="es-ES" dirty="0" err="1" smtClean="0"/>
              <a:t>ez</a:t>
            </a:r>
            <a:r>
              <a:rPr lang="es-ES" dirty="0" smtClean="0"/>
              <a:t> da </a:t>
            </a:r>
            <a:r>
              <a:rPr lang="es-ES" dirty="0" err="1" smtClean="0"/>
              <a:t>inor</a:t>
            </a:r>
            <a:r>
              <a:rPr lang="es-ES" dirty="0" smtClean="0"/>
              <a:t> </a:t>
            </a:r>
            <a:r>
              <a:rPr lang="es-ES" dirty="0" err="1" smtClean="0"/>
              <a:t>zurekin</a:t>
            </a:r>
            <a:r>
              <a:rPr lang="es-ES" dirty="0" smtClean="0"/>
              <a:t> </a:t>
            </a:r>
            <a:r>
              <a:rPr lang="es-ES" dirty="0" err="1" smtClean="0"/>
              <a:t>fidatuko</a:t>
            </a:r>
            <a:r>
              <a:rPr lang="es-ES" dirty="0" smtClean="0"/>
              <a:t>.”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Hain</a:t>
            </a:r>
            <a:r>
              <a:rPr lang="es-ES" dirty="0" smtClean="0"/>
              <a:t> </a:t>
            </a:r>
            <a:r>
              <a:rPr lang="es-ES" dirty="0" err="1" smtClean="0"/>
              <a:t>egoista</a:t>
            </a:r>
            <a:r>
              <a:rPr lang="es-ES" dirty="0" smtClean="0"/>
              <a:t> </a:t>
            </a:r>
            <a:r>
              <a:rPr lang="es-ES" dirty="0" err="1" smtClean="0"/>
              <a:t>bazara</a:t>
            </a:r>
            <a:r>
              <a:rPr lang="es-ES" dirty="0" smtClean="0"/>
              <a:t>, </a:t>
            </a:r>
            <a:r>
              <a:rPr lang="es-ES" dirty="0" err="1" smtClean="0"/>
              <a:t>ez</a:t>
            </a:r>
            <a:r>
              <a:rPr lang="es-ES" dirty="0" smtClean="0"/>
              <a:t> du </a:t>
            </a:r>
            <a:r>
              <a:rPr lang="es-ES" dirty="0" err="1" smtClean="0"/>
              <a:t>inork</a:t>
            </a:r>
            <a:r>
              <a:rPr lang="es-ES" dirty="0" smtClean="0"/>
              <a:t> </a:t>
            </a:r>
            <a:r>
              <a:rPr lang="es-ES" dirty="0" err="1" smtClean="0"/>
              <a:t>zurekin</a:t>
            </a:r>
            <a:r>
              <a:rPr lang="es-ES" dirty="0" smtClean="0"/>
              <a:t> </a:t>
            </a:r>
            <a:r>
              <a:rPr lang="es-ES" dirty="0" err="1" smtClean="0"/>
              <a:t>jolastu</a:t>
            </a:r>
            <a:r>
              <a:rPr lang="es-ES" dirty="0" smtClean="0"/>
              <a:t> </a:t>
            </a:r>
            <a:r>
              <a:rPr lang="es-ES" dirty="0" err="1" smtClean="0"/>
              <a:t>nahi</a:t>
            </a:r>
            <a:r>
              <a:rPr lang="es-ES" dirty="0" smtClean="0"/>
              <a:t> </a:t>
            </a:r>
            <a:r>
              <a:rPr lang="es-ES" dirty="0" err="1" smtClean="0"/>
              <a:t>izango</a:t>
            </a:r>
            <a:r>
              <a:rPr lang="es-ES" dirty="0" smtClean="0"/>
              <a:t>. Hala </a:t>
            </a:r>
            <a:r>
              <a:rPr lang="es-ES" dirty="0" err="1" smtClean="0"/>
              <a:t>jarraituz</a:t>
            </a:r>
            <a:r>
              <a:rPr lang="es-ES" dirty="0" smtClean="0"/>
              <a:t> </a:t>
            </a:r>
            <a:r>
              <a:rPr lang="es-ES" dirty="0" err="1" smtClean="0"/>
              <a:t>gero</a:t>
            </a:r>
            <a:r>
              <a:rPr lang="es-ES" dirty="0" smtClean="0"/>
              <a:t>, </a:t>
            </a:r>
            <a:r>
              <a:rPr lang="es-ES" dirty="0" err="1" smtClean="0"/>
              <a:t>lagunik</a:t>
            </a:r>
            <a:r>
              <a:rPr lang="es-ES" dirty="0" smtClean="0"/>
              <a:t> </a:t>
            </a:r>
            <a:r>
              <a:rPr lang="es-ES" dirty="0" err="1" smtClean="0"/>
              <a:t>gabe</a:t>
            </a:r>
            <a:r>
              <a:rPr lang="es-ES" dirty="0" smtClean="0"/>
              <a:t> </a:t>
            </a:r>
            <a:r>
              <a:rPr lang="es-ES" dirty="0" err="1" smtClean="0"/>
              <a:t>geldituko</a:t>
            </a:r>
            <a:r>
              <a:rPr lang="es-ES" dirty="0" smtClean="0"/>
              <a:t> zara.”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Beti</a:t>
            </a:r>
            <a:r>
              <a:rPr lang="es-ES" dirty="0" smtClean="0"/>
              <a:t> </a:t>
            </a:r>
            <a:r>
              <a:rPr lang="es-ES" dirty="0" err="1" smtClean="0"/>
              <a:t>zabiltza</a:t>
            </a:r>
            <a:r>
              <a:rPr lang="es-ES" dirty="0" smtClean="0"/>
              <a:t> </a:t>
            </a:r>
            <a:r>
              <a:rPr lang="es-ES" dirty="0" err="1" smtClean="0"/>
              <a:t>kexaka</a:t>
            </a:r>
            <a:r>
              <a:rPr lang="es-ES" dirty="0" smtClean="0"/>
              <a:t>. </a:t>
            </a:r>
            <a:r>
              <a:rPr lang="es-ES" dirty="0" err="1" smtClean="0"/>
              <a:t>Noiz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duzu</a:t>
            </a:r>
            <a:r>
              <a:rPr lang="es-ES" dirty="0" smtClean="0"/>
              <a:t> </a:t>
            </a:r>
            <a:r>
              <a:rPr lang="es-ES" dirty="0" err="1" smtClean="0"/>
              <a:t>zerbait</a:t>
            </a:r>
            <a:r>
              <a:rPr lang="es-ES" dirty="0" smtClean="0"/>
              <a:t> </a:t>
            </a:r>
            <a:r>
              <a:rPr lang="es-ES" dirty="0" err="1" smtClean="0"/>
              <a:t>zure</a:t>
            </a:r>
            <a:r>
              <a:rPr lang="es-ES" dirty="0" smtClean="0"/>
              <a:t> </a:t>
            </a:r>
            <a:r>
              <a:rPr lang="es-ES" dirty="0" err="1" smtClean="0"/>
              <a:t>kasa</a:t>
            </a:r>
            <a:r>
              <a:rPr lang="es-ES" dirty="0" smtClean="0"/>
              <a:t>? 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dut</a:t>
            </a:r>
            <a:r>
              <a:rPr lang="en-US" dirty="0" smtClean="0"/>
              <a:t> </a:t>
            </a:r>
            <a:r>
              <a:rPr lang="en-US" dirty="0" err="1" smtClean="0"/>
              <a:t>behin</a:t>
            </a:r>
            <a:r>
              <a:rPr lang="en-US" dirty="0" smtClean="0"/>
              <a:t> ere </a:t>
            </a:r>
            <a:r>
              <a:rPr lang="en-US" dirty="0" err="1" smtClean="0"/>
              <a:t>ikusi</a:t>
            </a:r>
            <a:r>
              <a:rPr lang="en-US" dirty="0" smtClean="0"/>
              <a:t>. </a:t>
            </a:r>
            <a:r>
              <a:rPr lang="es-ES" dirty="0" smtClean="0"/>
              <a:t>Hamar </a:t>
            </a:r>
            <a:r>
              <a:rPr lang="es-ES" dirty="0" err="1" smtClean="0"/>
              <a:t>urte</a:t>
            </a:r>
            <a:r>
              <a:rPr lang="es-ES" dirty="0" smtClean="0"/>
              <a:t> </a:t>
            </a:r>
            <a:r>
              <a:rPr lang="es-ES" dirty="0" err="1" smtClean="0"/>
              <a:t>barru</a:t>
            </a:r>
            <a:r>
              <a:rPr lang="es-ES" dirty="0" smtClean="0"/>
              <a:t> ere </a:t>
            </a:r>
            <a:r>
              <a:rPr lang="es-ES" dirty="0" err="1" smtClean="0"/>
              <a:t>halaxe</a:t>
            </a:r>
            <a:r>
              <a:rPr lang="es-ES" dirty="0" smtClean="0"/>
              <a:t> </a:t>
            </a:r>
            <a:r>
              <a:rPr lang="es-ES" dirty="0" err="1" smtClean="0"/>
              <a:t>egongo</a:t>
            </a:r>
            <a:r>
              <a:rPr lang="es-ES" dirty="0" smtClean="0"/>
              <a:t> zara: </a:t>
            </a:r>
            <a:r>
              <a:rPr lang="es-ES" dirty="0" err="1" smtClean="0"/>
              <a:t>arazoak</a:t>
            </a:r>
            <a:r>
              <a:rPr lang="es-ES" dirty="0" smtClean="0"/>
              <a:t> </a:t>
            </a:r>
            <a:r>
              <a:rPr lang="es-ES" dirty="0" err="1" smtClean="0"/>
              <a:t>ezin</a:t>
            </a:r>
            <a:r>
              <a:rPr lang="es-ES" dirty="0" smtClean="0"/>
              <a:t> </a:t>
            </a:r>
            <a:r>
              <a:rPr lang="es-ES" dirty="0" err="1" smtClean="0"/>
              <a:t>konponduz</a:t>
            </a:r>
            <a:r>
              <a:rPr lang="es-ES" dirty="0" smtClean="0"/>
              <a:t> </a:t>
            </a:r>
            <a:r>
              <a:rPr lang="es-ES" dirty="0" err="1" smtClean="0"/>
              <a:t>baina</a:t>
            </a:r>
            <a:r>
              <a:rPr lang="es-ES" dirty="0" smtClean="0"/>
              <a:t> </a:t>
            </a:r>
            <a:r>
              <a:rPr lang="es-ES" dirty="0" err="1" smtClean="0"/>
              <a:t>kexaka</a:t>
            </a:r>
            <a:r>
              <a:rPr lang="es-ES" dirty="0" smtClean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endParaRPr lang="es-ES" b="1" smtClean="0"/>
          </a:p>
          <a:p>
            <a:pPr algn="ctr"/>
            <a:r>
              <a:rPr lang="es-ES" b="1" smtClean="0"/>
              <a:t>1</a:t>
            </a:r>
            <a:r>
              <a:rPr lang="es-ES" b="1" dirty="0" smtClean="0"/>
              <a:t>. </a:t>
            </a:r>
            <a:r>
              <a:rPr lang="es-ES" b="1" dirty="0" err="1" smtClean="0"/>
              <a:t>Aurpegiratzeak</a:t>
            </a:r>
            <a:r>
              <a:rPr lang="es-ES" b="1" dirty="0" smtClean="0"/>
              <a:t> eta </a:t>
            </a:r>
            <a:r>
              <a:rPr lang="es-ES" b="1" dirty="0" err="1" smtClean="0"/>
              <a:t>salaketak</a:t>
            </a:r>
            <a:endParaRPr lang="es-ES" dirty="0" smtClean="0"/>
          </a:p>
          <a:p>
            <a:pPr algn="ctr"/>
            <a:r>
              <a:rPr lang="es-ES" dirty="0" smtClean="0"/>
              <a:t> </a:t>
            </a:r>
            <a:r>
              <a:rPr lang="en-US" dirty="0" smtClean="0"/>
              <a:t>“</a:t>
            </a:r>
            <a:r>
              <a:rPr lang="en-US" dirty="0" err="1" smtClean="0"/>
              <a:t>Berriz</a:t>
            </a:r>
            <a:r>
              <a:rPr lang="en-US" dirty="0" smtClean="0"/>
              <a:t> </a:t>
            </a:r>
            <a:r>
              <a:rPr lang="en-US" dirty="0" err="1" smtClean="0"/>
              <a:t>aurkitu</a:t>
            </a:r>
            <a:r>
              <a:rPr lang="en-US" dirty="0" smtClean="0"/>
              <a:t> </a:t>
            </a:r>
            <a:r>
              <a:rPr lang="en-US" dirty="0" err="1" smtClean="0"/>
              <a:t>ditut</a:t>
            </a:r>
            <a:r>
              <a:rPr lang="en-US" dirty="0" smtClean="0"/>
              <a:t> </a:t>
            </a:r>
            <a:r>
              <a:rPr lang="en-US" dirty="0" err="1" smtClean="0"/>
              <a:t>hatz-markak</a:t>
            </a:r>
            <a:r>
              <a:rPr lang="en-US" dirty="0" smtClean="0"/>
              <a:t> </a:t>
            </a:r>
            <a:r>
              <a:rPr lang="en-US" dirty="0" err="1" smtClean="0"/>
              <a:t>atean</a:t>
            </a:r>
            <a:r>
              <a:rPr lang="en-US" dirty="0" smtClean="0"/>
              <a:t>, </a:t>
            </a:r>
            <a:r>
              <a:rPr lang="en-US" dirty="0" err="1" smtClean="0"/>
              <a:t>beteta</a:t>
            </a:r>
            <a:r>
              <a:rPr lang="en-US" dirty="0" smtClean="0"/>
              <a:t> </a:t>
            </a:r>
            <a:r>
              <a:rPr lang="en-US" dirty="0" err="1" smtClean="0"/>
              <a:t>zegoen</a:t>
            </a:r>
            <a:r>
              <a:rPr lang="en-US" dirty="0" smtClean="0"/>
              <a:t>! </a:t>
            </a:r>
            <a:r>
              <a:rPr lang="en-US" dirty="0" err="1" smtClean="0"/>
              <a:t>Zergatik</a:t>
            </a:r>
            <a:r>
              <a:rPr lang="en-US" dirty="0" smtClean="0"/>
              <a:t> </a:t>
            </a:r>
            <a:r>
              <a:rPr lang="en-US" dirty="0" err="1" smtClean="0"/>
              <a:t>zikintzen</a:t>
            </a:r>
            <a:r>
              <a:rPr lang="en-US" dirty="0" smtClean="0"/>
              <a:t> </a:t>
            </a:r>
            <a:r>
              <a:rPr lang="en-US" dirty="0" err="1" smtClean="0"/>
              <a:t>duzu</a:t>
            </a:r>
            <a:r>
              <a:rPr lang="en-US" dirty="0" smtClean="0"/>
              <a:t> </a:t>
            </a:r>
            <a:r>
              <a:rPr lang="en-US" dirty="0" err="1" smtClean="0"/>
              <a:t>beti</a:t>
            </a:r>
            <a:r>
              <a:rPr lang="en-US" dirty="0" smtClean="0"/>
              <a:t>? </a:t>
            </a:r>
            <a:r>
              <a:rPr lang="en-US" dirty="0" err="1" smtClean="0"/>
              <a:t>Zer</a:t>
            </a:r>
            <a:r>
              <a:rPr lang="en-US" dirty="0" smtClean="0"/>
              <a:t> </a:t>
            </a:r>
            <a:r>
              <a:rPr lang="en-US" dirty="0" err="1" smtClean="0"/>
              <a:t>duzu</a:t>
            </a:r>
            <a:r>
              <a:rPr lang="en-US" dirty="0" smtClean="0"/>
              <a:t> </a:t>
            </a:r>
            <a:r>
              <a:rPr lang="en-US" dirty="0" err="1" smtClean="0"/>
              <a:t>zuk</a:t>
            </a:r>
            <a:r>
              <a:rPr lang="en-US" dirty="0" smtClean="0"/>
              <a:t>? </a:t>
            </a:r>
            <a:r>
              <a:rPr lang="en-US" dirty="0" err="1" smtClean="0"/>
              <a:t>Ezin</a:t>
            </a:r>
            <a:r>
              <a:rPr lang="en-US" dirty="0" smtClean="0"/>
              <a:t> al </a:t>
            </a:r>
            <a:r>
              <a:rPr lang="en-US" dirty="0" err="1" smtClean="0"/>
              <a:t>duzu</a:t>
            </a:r>
            <a:r>
              <a:rPr lang="en-US" dirty="0" smtClean="0"/>
              <a:t> </a:t>
            </a:r>
            <a:r>
              <a:rPr lang="en-US" dirty="0" err="1" smtClean="0"/>
              <a:t>inoiz</a:t>
            </a:r>
            <a:r>
              <a:rPr lang="en-US" dirty="0" smtClean="0"/>
              <a:t> </a:t>
            </a:r>
            <a:r>
              <a:rPr lang="en-US" dirty="0" err="1" smtClean="0"/>
              <a:t>ezer</a:t>
            </a:r>
            <a:r>
              <a:rPr lang="en-US" dirty="0" smtClean="0"/>
              <a:t> </a:t>
            </a:r>
            <a:r>
              <a:rPr lang="en-US" dirty="0" err="1" smtClean="0"/>
              <a:t>ongi</a:t>
            </a:r>
            <a:r>
              <a:rPr lang="en-US" dirty="0" smtClean="0"/>
              <a:t> </a:t>
            </a:r>
            <a:r>
              <a:rPr lang="en-US" dirty="0" err="1" smtClean="0"/>
              <a:t>egin</a:t>
            </a:r>
            <a:r>
              <a:rPr lang="en-US" dirty="0" smtClean="0"/>
              <a:t>? </a:t>
            </a:r>
            <a:r>
              <a:rPr lang="en-US" dirty="0" err="1" smtClean="0"/>
              <a:t>Zenbatetan</a:t>
            </a:r>
            <a:r>
              <a:rPr lang="en-US" dirty="0" smtClean="0"/>
              <a:t> </a:t>
            </a:r>
            <a:r>
              <a:rPr lang="en-US" dirty="0" err="1" smtClean="0"/>
              <a:t>esan</a:t>
            </a:r>
            <a:r>
              <a:rPr lang="en-US" dirty="0" smtClean="0"/>
              <a:t> </a:t>
            </a:r>
            <a:r>
              <a:rPr lang="en-US" dirty="0" err="1" smtClean="0"/>
              <a:t>behar</a:t>
            </a:r>
            <a:r>
              <a:rPr lang="en-US" dirty="0" smtClean="0"/>
              <a:t> </a:t>
            </a:r>
            <a:r>
              <a:rPr lang="en-US" dirty="0" err="1" smtClean="0"/>
              <a:t>dizut</a:t>
            </a:r>
            <a:r>
              <a:rPr lang="en-US" dirty="0" smtClean="0"/>
              <a:t> </a:t>
            </a:r>
            <a:r>
              <a:rPr lang="en-US" dirty="0" err="1" smtClean="0"/>
              <a:t>eskutokia</a:t>
            </a:r>
            <a:r>
              <a:rPr lang="en-US" dirty="0" smtClean="0"/>
              <a:t> </a:t>
            </a:r>
            <a:r>
              <a:rPr lang="en-US" dirty="0" err="1" smtClean="0"/>
              <a:t>erabiltzeko</a:t>
            </a:r>
            <a:r>
              <a:rPr lang="en-US" dirty="0" smtClean="0"/>
              <a:t>? </a:t>
            </a:r>
            <a:r>
              <a:rPr lang="es-ES" dirty="0" smtClean="0"/>
              <a:t>Ez </a:t>
            </a:r>
            <a:r>
              <a:rPr lang="es-ES" dirty="0" err="1" smtClean="0"/>
              <a:t>duzu</a:t>
            </a:r>
            <a:r>
              <a:rPr lang="es-ES" dirty="0" smtClean="0"/>
              <a:t> </a:t>
            </a:r>
            <a:r>
              <a:rPr lang="es-ES" dirty="0" err="1" smtClean="0"/>
              <a:t>entzuten</a:t>
            </a:r>
            <a:r>
              <a:rPr lang="es-ES" dirty="0" smtClean="0"/>
              <a:t>, </a:t>
            </a:r>
            <a:r>
              <a:rPr lang="es-ES" dirty="0" err="1" smtClean="0"/>
              <a:t>horixe</a:t>
            </a:r>
            <a:r>
              <a:rPr lang="es-ES" dirty="0" smtClean="0"/>
              <a:t> da </a:t>
            </a:r>
            <a:r>
              <a:rPr lang="es-ES" dirty="0" err="1" smtClean="0"/>
              <a:t>zure</a:t>
            </a:r>
            <a:r>
              <a:rPr lang="es-ES" dirty="0" smtClean="0"/>
              <a:t> </a:t>
            </a:r>
            <a:r>
              <a:rPr lang="es-ES" dirty="0" err="1" smtClean="0"/>
              <a:t>arazoa</a:t>
            </a:r>
            <a:r>
              <a:rPr lang="es-ES" dirty="0" smtClean="0"/>
              <a:t>!”</a:t>
            </a:r>
          </a:p>
          <a:p>
            <a:pPr marL="990600" lvl="1" indent="-533400" algn="ctr" eaLnBrk="1" hangingPunct="1">
              <a:buFontTx/>
              <a:buNone/>
            </a:pPr>
            <a:endParaRPr lang="eu-E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67078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r>
              <a:rPr lang="es-ES" b="1" dirty="0" smtClean="0"/>
              <a:t>2. </a:t>
            </a:r>
            <a:r>
              <a:rPr lang="es-ES" b="1" dirty="0" err="1" smtClean="0"/>
              <a:t>Irainak</a:t>
            </a:r>
            <a:endParaRPr lang="es-ES" dirty="0" smtClean="0"/>
          </a:p>
          <a:p>
            <a:pPr algn="ctr"/>
            <a:r>
              <a:rPr lang="es-ES" dirty="0" smtClean="0"/>
              <a:t> “</a:t>
            </a:r>
            <a:r>
              <a:rPr lang="es-ES" dirty="0" err="1" smtClean="0"/>
              <a:t>Kriston</a:t>
            </a:r>
            <a:r>
              <a:rPr lang="es-ES" dirty="0" smtClean="0"/>
              <a:t> </a:t>
            </a:r>
            <a:r>
              <a:rPr lang="es-ES" dirty="0" err="1" smtClean="0"/>
              <a:t>hotza</a:t>
            </a:r>
            <a:r>
              <a:rPr lang="es-ES" dirty="0" smtClean="0"/>
              <a:t> </a:t>
            </a:r>
            <a:r>
              <a:rPr lang="es-ES" dirty="0" err="1" smtClean="0"/>
              <a:t>gaur</a:t>
            </a:r>
            <a:r>
              <a:rPr lang="es-ES" dirty="0" smtClean="0"/>
              <a:t>, eta </a:t>
            </a:r>
            <a:r>
              <a:rPr lang="es-ES" dirty="0" err="1" smtClean="0"/>
              <a:t>zuk</a:t>
            </a:r>
            <a:r>
              <a:rPr lang="es-ES" dirty="0" smtClean="0"/>
              <a:t> </a:t>
            </a:r>
            <a:r>
              <a:rPr lang="es-ES" dirty="0" err="1" smtClean="0"/>
              <a:t>jertsei</a:t>
            </a:r>
            <a:r>
              <a:rPr lang="es-ES" dirty="0" smtClean="0"/>
              <a:t> fina </a:t>
            </a:r>
            <a:r>
              <a:rPr lang="es-ES" dirty="0" err="1" smtClean="0"/>
              <a:t>besterik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duzu</a:t>
            </a:r>
            <a:r>
              <a:rPr lang="es-ES" dirty="0" smtClean="0"/>
              <a:t> </a:t>
            </a:r>
            <a:r>
              <a:rPr lang="es-ES" dirty="0" err="1" smtClean="0"/>
              <a:t>jazten</a:t>
            </a:r>
            <a:r>
              <a:rPr lang="es-ES" dirty="0" smtClean="0"/>
              <a:t>. </a:t>
            </a:r>
            <a:r>
              <a:rPr lang="es-ES" dirty="0" err="1" smtClean="0"/>
              <a:t>Nola</a:t>
            </a:r>
            <a:r>
              <a:rPr lang="es-ES" dirty="0" smtClean="0"/>
              <a:t> izan </a:t>
            </a:r>
            <a:r>
              <a:rPr lang="es-ES" dirty="0" err="1" smtClean="0"/>
              <a:t>zaitezke</a:t>
            </a:r>
            <a:r>
              <a:rPr lang="es-ES" dirty="0" smtClean="0"/>
              <a:t> </a:t>
            </a:r>
            <a:r>
              <a:rPr lang="es-ES" dirty="0" err="1" smtClean="0"/>
              <a:t>hain</a:t>
            </a:r>
            <a:r>
              <a:rPr lang="es-ES" dirty="0" smtClean="0"/>
              <a:t> </a:t>
            </a:r>
            <a:r>
              <a:rPr lang="es-ES" dirty="0" err="1" smtClean="0"/>
              <a:t>ergela</a:t>
            </a:r>
            <a:r>
              <a:rPr lang="es-ES" dirty="0" smtClean="0"/>
              <a:t>? </a:t>
            </a:r>
            <a:r>
              <a:rPr lang="es-ES" dirty="0" err="1" smtClean="0"/>
              <a:t>Tontakeriarik</a:t>
            </a:r>
            <a:r>
              <a:rPr lang="es-ES" dirty="0" smtClean="0"/>
              <a:t> </a:t>
            </a:r>
            <a:r>
              <a:rPr lang="es-ES" dirty="0" err="1" smtClean="0"/>
              <a:t>baino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dituzu</a:t>
            </a:r>
            <a:r>
              <a:rPr lang="es-ES" dirty="0" smtClean="0"/>
              <a:t> </a:t>
            </a:r>
            <a:r>
              <a:rPr lang="es-ES" dirty="0" err="1" smtClean="0"/>
              <a:t>egiten</a:t>
            </a:r>
            <a:r>
              <a:rPr lang="es-ES" dirty="0" smtClean="0"/>
              <a:t>!”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Uztazu</a:t>
            </a:r>
            <a:r>
              <a:rPr lang="es-ES" dirty="0" smtClean="0"/>
              <a:t>, </a:t>
            </a:r>
            <a:r>
              <a:rPr lang="es-ES" dirty="0" err="1" smtClean="0"/>
              <a:t>txirrinda</a:t>
            </a:r>
            <a:r>
              <a:rPr lang="es-ES" dirty="0" smtClean="0"/>
              <a:t> </a:t>
            </a:r>
            <a:r>
              <a:rPr lang="es-ES" dirty="0" err="1" smtClean="0"/>
              <a:t>neronek</a:t>
            </a:r>
            <a:r>
              <a:rPr lang="es-ES" dirty="0" smtClean="0"/>
              <a:t> </a:t>
            </a:r>
            <a:r>
              <a:rPr lang="es-ES" dirty="0" err="1" smtClean="0"/>
              <a:t>konponduko</a:t>
            </a:r>
            <a:r>
              <a:rPr lang="es-ES" dirty="0" smtClean="0"/>
              <a:t> </a:t>
            </a:r>
            <a:r>
              <a:rPr lang="es-ES" dirty="0" err="1" smtClean="0"/>
              <a:t>dizut</a:t>
            </a:r>
            <a:r>
              <a:rPr lang="es-ES" dirty="0" smtClean="0"/>
              <a:t>-eta. </a:t>
            </a:r>
            <a:r>
              <a:rPr lang="es-ES" dirty="0" err="1" smtClean="0"/>
              <a:t>Badakizu</a:t>
            </a:r>
            <a:r>
              <a:rPr lang="es-ES" dirty="0" smtClean="0"/>
              <a:t> </a:t>
            </a:r>
            <a:r>
              <a:rPr lang="es-ES" dirty="0" err="1" smtClean="0"/>
              <a:t>zein</a:t>
            </a:r>
            <a:r>
              <a:rPr lang="es-ES" dirty="0" smtClean="0"/>
              <a:t> </a:t>
            </a:r>
            <a:r>
              <a:rPr lang="es-ES" dirty="0" err="1" smtClean="0"/>
              <a:t>traketsa</a:t>
            </a:r>
            <a:r>
              <a:rPr lang="es-ES" dirty="0" smtClean="0"/>
              <a:t> eta </a:t>
            </a:r>
            <a:r>
              <a:rPr lang="es-ES" dirty="0" err="1" smtClean="0"/>
              <a:t>baldarra</a:t>
            </a:r>
            <a:r>
              <a:rPr lang="es-ES" dirty="0" smtClean="0"/>
              <a:t> </a:t>
            </a:r>
            <a:r>
              <a:rPr lang="es-ES" dirty="0" err="1" smtClean="0"/>
              <a:t>zaren</a:t>
            </a:r>
            <a:r>
              <a:rPr lang="es-ES" dirty="0" smtClean="0"/>
              <a:t> </a:t>
            </a:r>
            <a:r>
              <a:rPr lang="es-ES" dirty="0" err="1" smtClean="0"/>
              <a:t>mekanika</a:t>
            </a:r>
            <a:r>
              <a:rPr lang="es-ES" dirty="0" smtClean="0"/>
              <a:t> </a:t>
            </a:r>
            <a:r>
              <a:rPr lang="es-ES" dirty="0" err="1" smtClean="0"/>
              <a:t>kontuetan</a:t>
            </a:r>
            <a:r>
              <a:rPr lang="es-ES" dirty="0" smtClean="0"/>
              <a:t>.”</a:t>
            </a:r>
          </a:p>
          <a:p>
            <a:pPr marL="990600" lvl="1" indent="-533400" algn="ctr" eaLnBrk="1" hangingPunct="1">
              <a:buFontTx/>
              <a:buNone/>
            </a:pPr>
            <a:endParaRPr lang="eu-E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r>
              <a:rPr lang="es-ES" b="1" dirty="0" smtClean="0"/>
              <a:t>3. </a:t>
            </a:r>
            <a:r>
              <a:rPr lang="es-ES" b="1" dirty="0" err="1" smtClean="0"/>
              <a:t>Mehatxuak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 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Lanpara</a:t>
            </a:r>
            <a:r>
              <a:rPr lang="es-ES" dirty="0" smtClean="0"/>
              <a:t> </a:t>
            </a:r>
            <a:r>
              <a:rPr lang="es-ES" dirty="0" err="1" smtClean="0"/>
              <a:t>hori</a:t>
            </a:r>
            <a:r>
              <a:rPr lang="es-ES" dirty="0" smtClean="0"/>
              <a:t> </a:t>
            </a:r>
            <a:r>
              <a:rPr lang="es-ES" dirty="0" err="1" smtClean="0"/>
              <a:t>berriz</a:t>
            </a:r>
            <a:r>
              <a:rPr lang="es-ES" dirty="0" smtClean="0"/>
              <a:t> </a:t>
            </a:r>
            <a:r>
              <a:rPr lang="es-ES" dirty="0" err="1" smtClean="0"/>
              <a:t>ukitzen</a:t>
            </a:r>
            <a:r>
              <a:rPr lang="es-ES" dirty="0" smtClean="0"/>
              <a:t> </a:t>
            </a:r>
            <a:r>
              <a:rPr lang="es-ES" dirty="0" err="1" smtClean="0"/>
              <a:t>baduzu</a:t>
            </a:r>
            <a:r>
              <a:rPr lang="es-ES" dirty="0" smtClean="0"/>
              <a:t>, </a:t>
            </a:r>
            <a:r>
              <a:rPr lang="es-ES" dirty="0" err="1" smtClean="0"/>
              <a:t>zaplasteko</a:t>
            </a:r>
            <a:r>
              <a:rPr lang="es-ES" dirty="0" smtClean="0"/>
              <a:t> </a:t>
            </a:r>
            <a:r>
              <a:rPr lang="es-ES" dirty="0" err="1" smtClean="0"/>
              <a:t>ederra</a:t>
            </a:r>
            <a:r>
              <a:rPr lang="es-ES" dirty="0" smtClean="0"/>
              <a:t> </a:t>
            </a:r>
            <a:r>
              <a:rPr lang="es-ES" dirty="0" err="1" smtClean="0"/>
              <a:t>emango</a:t>
            </a:r>
            <a:r>
              <a:rPr lang="es-ES" dirty="0" smtClean="0"/>
              <a:t> </a:t>
            </a:r>
            <a:r>
              <a:rPr lang="es-ES" dirty="0" err="1" smtClean="0"/>
              <a:t>dizut</a:t>
            </a:r>
            <a:r>
              <a:rPr lang="es-ES" dirty="0" smtClean="0"/>
              <a:t>.”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Txikle</a:t>
            </a:r>
            <a:r>
              <a:rPr lang="es-ES" dirty="0" smtClean="0"/>
              <a:t> </a:t>
            </a:r>
            <a:r>
              <a:rPr lang="es-ES" dirty="0" err="1" smtClean="0"/>
              <a:t>hori</a:t>
            </a:r>
            <a:r>
              <a:rPr lang="es-ES" dirty="0" smtClean="0"/>
              <a:t> </a:t>
            </a:r>
            <a:r>
              <a:rPr lang="es-ES" dirty="0" err="1" smtClean="0"/>
              <a:t>botatzen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baduzu</a:t>
            </a:r>
            <a:r>
              <a:rPr lang="es-ES" dirty="0" smtClean="0"/>
              <a:t>, </a:t>
            </a:r>
            <a:r>
              <a:rPr lang="es-ES" dirty="0" err="1" smtClean="0"/>
              <a:t>neronek</a:t>
            </a:r>
            <a:r>
              <a:rPr lang="es-ES" dirty="0" smtClean="0"/>
              <a:t> </a:t>
            </a:r>
            <a:r>
              <a:rPr lang="es-ES" dirty="0" err="1" smtClean="0"/>
              <a:t>ahoa</a:t>
            </a:r>
            <a:r>
              <a:rPr lang="es-ES" dirty="0" smtClean="0"/>
              <a:t> </a:t>
            </a:r>
            <a:r>
              <a:rPr lang="es-ES" dirty="0" err="1" smtClean="0"/>
              <a:t>zabalarazi</a:t>
            </a:r>
            <a:r>
              <a:rPr lang="es-ES" dirty="0" smtClean="0"/>
              <a:t> eta </a:t>
            </a:r>
            <a:r>
              <a:rPr lang="es-ES" dirty="0" err="1" smtClean="0"/>
              <a:t>kendu</a:t>
            </a:r>
            <a:r>
              <a:rPr lang="es-ES" dirty="0" smtClean="0"/>
              <a:t> </a:t>
            </a:r>
            <a:r>
              <a:rPr lang="es-ES" dirty="0" err="1" smtClean="0"/>
              <a:t>egingo</a:t>
            </a:r>
            <a:r>
              <a:rPr lang="es-ES" dirty="0" smtClean="0"/>
              <a:t> </a:t>
            </a:r>
            <a:r>
              <a:rPr lang="es-ES" dirty="0" err="1" smtClean="0"/>
              <a:t>dizut</a:t>
            </a:r>
            <a:r>
              <a:rPr lang="es-ES" dirty="0" smtClean="0"/>
              <a:t>.”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Hiru</a:t>
            </a:r>
            <a:r>
              <a:rPr lang="es-ES" dirty="0" smtClean="0"/>
              <a:t> arte </a:t>
            </a:r>
            <a:r>
              <a:rPr lang="es-ES" dirty="0" err="1" smtClean="0"/>
              <a:t>zenbatuko</a:t>
            </a:r>
            <a:r>
              <a:rPr lang="es-ES" dirty="0" smtClean="0"/>
              <a:t> </a:t>
            </a:r>
            <a:r>
              <a:rPr lang="es-ES" dirty="0" err="1" smtClean="0"/>
              <a:t>dut</a:t>
            </a:r>
            <a:r>
              <a:rPr lang="es-ES" dirty="0" smtClean="0"/>
              <a:t>. </a:t>
            </a:r>
            <a:r>
              <a:rPr lang="es-ES" dirty="0" err="1" smtClean="0"/>
              <a:t>Ordurako</a:t>
            </a:r>
            <a:r>
              <a:rPr lang="es-ES" dirty="0" smtClean="0"/>
              <a:t> arropa </a:t>
            </a:r>
            <a:r>
              <a:rPr lang="es-ES" dirty="0" err="1" smtClean="0"/>
              <a:t>jantzi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baduzu</a:t>
            </a:r>
            <a:r>
              <a:rPr lang="es-ES" dirty="0" smtClean="0"/>
              <a:t>, </a:t>
            </a:r>
            <a:r>
              <a:rPr lang="es-ES" dirty="0" err="1" smtClean="0"/>
              <a:t>joan</a:t>
            </a:r>
            <a:r>
              <a:rPr lang="es-ES" dirty="0" smtClean="0"/>
              <a:t> </a:t>
            </a:r>
            <a:r>
              <a:rPr lang="es-ES" dirty="0" err="1" smtClean="0"/>
              <a:t>egingo</a:t>
            </a:r>
            <a:r>
              <a:rPr lang="es-ES" dirty="0" smtClean="0"/>
              <a:t> </a:t>
            </a:r>
            <a:r>
              <a:rPr lang="es-ES" dirty="0" err="1" smtClean="0"/>
              <a:t>gara</a:t>
            </a:r>
            <a:r>
              <a:rPr lang="es-ES" dirty="0" smtClean="0"/>
              <a:t> </a:t>
            </a:r>
            <a:r>
              <a:rPr lang="es-ES" dirty="0" err="1" smtClean="0"/>
              <a:t>zu</a:t>
            </a:r>
            <a:r>
              <a:rPr lang="es-ES" dirty="0" smtClean="0"/>
              <a:t> </a:t>
            </a:r>
            <a:r>
              <a:rPr lang="es-ES" dirty="0" err="1" smtClean="0"/>
              <a:t>hemen</a:t>
            </a:r>
            <a:r>
              <a:rPr lang="es-ES" dirty="0" smtClean="0"/>
              <a:t> </a:t>
            </a:r>
            <a:r>
              <a:rPr lang="es-ES" dirty="0" err="1" smtClean="0"/>
              <a:t>utzita</a:t>
            </a:r>
            <a:r>
              <a:rPr lang="es-ES" dirty="0" smtClean="0"/>
              <a:t>.”</a:t>
            </a:r>
          </a:p>
          <a:p>
            <a:pPr marL="990600" lvl="1" indent="-533400" algn="ctr" eaLnBrk="1" hangingPunct="1">
              <a:buFontTx/>
              <a:buNone/>
            </a:pPr>
            <a:endParaRPr lang="eu-E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r>
              <a:rPr lang="es-ES" b="1" dirty="0" smtClean="0"/>
              <a:t>4. </a:t>
            </a:r>
            <a:r>
              <a:rPr lang="es-ES" b="1" dirty="0" err="1" smtClean="0"/>
              <a:t>Aginduak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 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Garbi</a:t>
            </a:r>
            <a:r>
              <a:rPr lang="es-ES" dirty="0" smtClean="0"/>
              <a:t> </a:t>
            </a:r>
            <a:r>
              <a:rPr lang="es-ES" dirty="0" err="1" smtClean="0"/>
              <a:t>ezazu</a:t>
            </a:r>
            <a:r>
              <a:rPr lang="es-ES" dirty="0" smtClean="0"/>
              <a:t> </a:t>
            </a:r>
            <a:r>
              <a:rPr lang="es-ES" dirty="0" err="1" smtClean="0"/>
              <a:t>oraintxe</a:t>
            </a:r>
            <a:r>
              <a:rPr lang="es-ES" dirty="0" smtClean="0"/>
              <a:t> </a:t>
            </a:r>
            <a:r>
              <a:rPr lang="es-ES" dirty="0" err="1" smtClean="0"/>
              <a:t>bertan</a:t>
            </a:r>
            <a:r>
              <a:rPr lang="es-ES" dirty="0" smtClean="0"/>
              <a:t> </a:t>
            </a:r>
            <a:r>
              <a:rPr lang="es-ES" dirty="0" err="1" smtClean="0"/>
              <a:t>zure</a:t>
            </a:r>
            <a:r>
              <a:rPr lang="es-ES" dirty="0" smtClean="0"/>
              <a:t> </a:t>
            </a:r>
            <a:r>
              <a:rPr lang="es-ES" dirty="0" err="1" smtClean="0"/>
              <a:t>gela</a:t>
            </a:r>
            <a:r>
              <a:rPr lang="es-ES" dirty="0" smtClean="0"/>
              <a:t>!”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Lagundu</a:t>
            </a:r>
            <a:r>
              <a:rPr lang="es-ES" dirty="0" smtClean="0"/>
              <a:t> </a:t>
            </a:r>
            <a:r>
              <a:rPr lang="es-ES" dirty="0" err="1" smtClean="0"/>
              <a:t>pakete</a:t>
            </a:r>
            <a:r>
              <a:rPr lang="es-ES" dirty="0" smtClean="0"/>
              <a:t> </a:t>
            </a:r>
            <a:r>
              <a:rPr lang="es-ES" dirty="0" err="1" smtClean="0"/>
              <a:t>hauek</a:t>
            </a:r>
            <a:r>
              <a:rPr lang="es-ES" dirty="0" smtClean="0"/>
              <a:t> </a:t>
            </a:r>
            <a:r>
              <a:rPr lang="es-ES" dirty="0" err="1" smtClean="0"/>
              <a:t>etxera</a:t>
            </a:r>
            <a:r>
              <a:rPr lang="es-ES" dirty="0" smtClean="0"/>
              <a:t> </a:t>
            </a:r>
            <a:r>
              <a:rPr lang="es-ES" dirty="0" err="1" smtClean="0"/>
              <a:t>eramaten</a:t>
            </a:r>
            <a:r>
              <a:rPr lang="es-ES" dirty="0" smtClean="0"/>
              <a:t>. </a:t>
            </a:r>
            <a:r>
              <a:rPr lang="es-ES" dirty="0" err="1" smtClean="0"/>
              <a:t>Ea</a:t>
            </a:r>
            <a:r>
              <a:rPr lang="es-ES" dirty="0" smtClean="0"/>
              <a:t> </a:t>
            </a:r>
            <a:r>
              <a:rPr lang="es-ES" dirty="0" err="1" smtClean="0"/>
              <a:t>ba</a:t>
            </a:r>
            <a:r>
              <a:rPr lang="es-ES" dirty="0" smtClean="0"/>
              <a:t>, </a:t>
            </a:r>
            <a:r>
              <a:rPr lang="es-ES" dirty="0" err="1" smtClean="0"/>
              <a:t>azkar</a:t>
            </a:r>
            <a:r>
              <a:rPr lang="es-ES" dirty="0" smtClean="0"/>
              <a:t> </a:t>
            </a:r>
            <a:r>
              <a:rPr lang="es-ES" dirty="0" err="1" smtClean="0"/>
              <a:t>ibili</a:t>
            </a:r>
            <a:r>
              <a:rPr lang="es-ES" dirty="0" smtClean="0"/>
              <a:t>!”</a:t>
            </a:r>
          </a:p>
          <a:p>
            <a:pPr algn="ctr"/>
            <a:r>
              <a:rPr lang="es-ES" dirty="0" smtClean="0"/>
              <a:t>“Ez al </a:t>
            </a:r>
            <a:r>
              <a:rPr lang="es-ES" dirty="0" err="1" smtClean="0"/>
              <a:t>duzu</a:t>
            </a:r>
            <a:r>
              <a:rPr lang="es-ES" dirty="0" smtClean="0"/>
              <a:t> </a:t>
            </a:r>
            <a:r>
              <a:rPr lang="es-ES" dirty="0" err="1" smtClean="0"/>
              <a:t>oraindik</a:t>
            </a:r>
            <a:r>
              <a:rPr lang="es-ES" dirty="0" smtClean="0"/>
              <a:t> zaborra </a:t>
            </a:r>
            <a:r>
              <a:rPr lang="es-ES" dirty="0" err="1" smtClean="0"/>
              <a:t>atera</a:t>
            </a:r>
            <a:r>
              <a:rPr lang="es-ES" dirty="0" smtClean="0"/>
              <a:t>? </a:t>
            </a:r>
            <a:r>
              <a:rPr lang="es-ES" dirty="0" err="1" smtClean="0"/>
              <a:t>Ea</a:t>
            </a:r>
            <a:r>
              <a:rPr lang="es-ES" dirty="0" smtClean="0"/>
              <a:t> </a:t>
            </a:r>
            <a:r>
              <a:rPr lang="es-ES" dirty="0" err="1" smtClean="0"/>
              <a:t>ba</a:t>
            </a:r>
            <a:r>
              <a:rPr lang="es-ES" dirty="0" smtClean="0"/>
              <a:t>, </a:t>
            </a:r>
            <a:r>
              <a:rPr lang="es-ES" dirty="0" err="1" smtClean="0"/>
              <a:t>oraintxe</a:t>
            </a:r>
            <a:r>
              <a:rPr lang="es-ES" dirty="0" smtClean="0"/>
              <a:t> </a:t>
            </a:r>
            <a:r>
              <a:rPr lang="es-ES" dirty="0" err="1" smtClean="0"/>
              <a:t>bertan</a:t>
            </a:r>
            <a:r>
              <a:rPr lang="es-ES" dirty="0" smtClean="0"/>
              <a:t>! </a:t>
            </a:r>
            <a:r>
              <a:rPr lang="es-ES" dirty="0" err="1" smtClean="0"/>
              <a:t>Zeren</a:t>
            </a:r>
            <a:r>
              <a:rPr lang="es-ES" dirty="0" smtClean="0"/>
              <a:t> </a:t>
            </a:r>
            <a:r>
              <a:rPr lang="es-ES" dirty="0" err="1" smtClean="0"/>
              <a:t>zain</a:t>
            </a:r>
            <a:r>
              <a:rPr lang="es-ES" dirty="0" smtClean="0"/>
              <a:t> </a:t>
            </a:r>
            <a:r>
              <a:rPr lang="es-ES" dirty="0" err="1" smtClean="0"/>
              <a:t>zaude</a:t>
            </a:r>
            <a:r>
              <a:rPr lang="es-ES" dirty="0" smtClean="0"/>
              <a:t> </a:t>
            </a:r>
            <a:r>
              <a:rPr lang="es-ES" dirty="0" err="1" smtClean="0"/>
              <a:t>ba</a:t>
            </a:r>
            <a:r>
              <a:rPr lang="es-ES" dirty="0" smtClean="0"/>
              <a:t>? </a:t>
            </a:r>
            <a:r>
              <a:rPr lang="es-ES" dirty="0" err="1" smtClean="0"/>
              <a:t>Astindu</a:t>
            </a:r>
            <a:r>
              <a:rPr lang="es-ES" dirty="0" smtClean="0"/>
              <a:t> </a:t>
            </a:r>
            <a:r>
              <a:rPr lang="es-ES" dirty="0" err="1" smtClean="0"/>
              <a:t>ipurdi</a:t>
            </a:r>
            <a:r>
              <a:rPr lang="es-ES" dirty="0" smtClean="0"/>
              <a:t> </a:t>
            </a:r>
            <a:r>
              <a:rPr lang="es-ES" dirty="0" err="1" smtClean="0"/>
              <a:t>hori</a:t>
            </a:r>
            <a:r>
              <a:rPr lang="es-ES" dirty="0" smtClean="0"/>
              <a:t>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r>
              <a:rPr lang="es-ES" b="1" dirty="0" smtClean="0"/>
              <a:t>5. </a:t>
            </a:r>
            <a:r>
              <a:rPr lang="es-ES" b="1" dirty="0" err="1" smtClean="0"/>
              <a:t>Sermoi</a:t>
            </a:r>
            <a:r>
              <a:rPr lang="es-ES" b="1" dirty="0" smtClean="0"/>
              <a:t> </a:t>
            </a:r>
            <a:r>
              <a:rPr lang="es-ES" b="1" dirty="0" err="1" smtClean="0"/>
              <a:t>moralistak</a:t>
            </a:r>
            <a:endParaRPr lang="es-ES" dirty="0" smtClean="0"/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Ongi</a:t>
            </a:r>
            <a:r>
              <a:rPr lang="es-ES" dirty="0" smtClean="0"/>
              <a:t> </a:t>
            </a:r>
            <a:r>
              <a:rPr lang="es-ES" dirty="0" err="1" smtClean="0"/>
              <a:t>irudituko</a:t>
            </a:r>
            <a:r>
              <a:rPr lang="es-ES" dirty="0" smtClean="0"/>
              <a:t> </a:t>
            </a:r>
            <a:r>
              <a:rPr lang="es-ES" dirty="0" err="1" smtClean="0"/>
              <a:t>zaizu</a:t>
            </a:r>
            <a:r>
              <a:rPr lang="es-ES" dirty="0" smtClean="0"/>
              <a:t> </a:t>
            </a:r>
            <a:r>
              <a:rPr lang="es-ES" dirty="0" err="1" smtClean="0"/>
              <a:t>ba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berri</a:t>
            </a:r>
            <a:r>
              <a:rPr lang="es-ES" dirty="0" smtClean="0"/>
              <a:t> </a:t>
            </a:r>
            <a:r>
              <a:rPr lang="es-ES" dirty="0" err="1" smtClean="0"/>
              <a:t>duzuna</a:t>
            </a:r>
            <a:r>
              <a:rPr lang="es-ES" dirty="0" smtClean="0"/>
              <a:t>, </a:t>
            </a:r>
            <a:r>
              <a:rPr lang="es-ES" dirty="0" err="1" smtClean="0"/>
              <a:t>ezta</a:t>
            </a:r>
            <a:r>
              <a:rPr lang="es-ES" dirty="0" smtClean="0"/>
              <a:t>? </a:t>
            </a:r>
            <a:r>
              <a:rPr lang="es-ES" dirty="0" err="1" smtClean="0"/>
              <a:t>Ikusten</a:t>
            </a:r>
            <a:r>
              <a:rPr lang="es-ES" dirty="0" smtClean="0"/>
              <a:t> </a:t>
            </a:r>
            <a:r>
              <a:rPr lang="es-ES" dirty="0" err="1" smtClean="0"/>
              <a:t>dudanez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zara </a:t>
            </a:r>
            <a:r>
              <a:rPr lang="es-ES" dirty="0" err="1" smtClean="0"/>
              <a:t>jabetu</a:t>
            </a:r>
            <a:r>
              <a:rPr lang="es-ES" dirty="0" smtClean="0"/>
              <a:t> </a:t>
            </a:r>
            <a:r>
              <a:rPr lang="es-ES" dirty="0" err="1" smtClean="0"/>
              <a:t>zer</a:t>
            </a:r>
            <a:r>
              <a:rPr lang="es-ES" dirty="0" smtClean="0"/>
              <a:t> den manera </a:t>
            </a:r>
            <a:r>
              <a:rPr lang="es-ES" dirty="0" err="1" smtClean="0"/>
              <a:t>onak</a:t>
            </a:r>
            <a:r>
              <a:rPr lang="es-ES" dirty="0" smtClean="0"/>
              <a:t> </a:t>
            </a:r>
            <a:r>
              <a:rPr lang="es-ES" dirty="0" err="1" smtClean="0"/>
              <a:t>izatea</a:t>
            </a:r>
            <a:r>
              <a:rPr lang="es-ES" dirty="0" smtClean="0"/>
              <a:t>. </a:t>
            </a:r>
            <a:r>
              <a:rPr lang="es-ES" dirty="0" err="1" smtClean="0"/>
              <a:t>Behin</a:t>
            </a:r>
            <a:r>
              <a:rPr lang="es-ES" dirty="0" smtClean="0"/>
              <a:t> eta </a:t>
            </a:r>
            <a:r>
              <a:rPr lang="es-ES" dirty="0" err="1" smtClean="0"/>
              <a:t>berriro</a:t>
            </a:r>
            <a:r>
              <a:rPr lang="es-ES" dirty="0" smtClean="0"/>
              <a:t> </a:t>
            </a:r>
            <a:r>
              <a:rPr lang="es-ES" dirty="0" err="1" smtClean="0"/>
              <a:t>saiatzen</a:t>
            </a:r>
            <a:r>
              <a:rPr lang="es-ES" dirty="0" smtClean="0"/>
              <a:t> </a:t>
            </a:r>
            <a:r>
              <a:rPr lang="es-ES" dirty="0" err="1" smtClean="0"/>
              <a:t>ari</a:t>
            </a:r>
            <a:r>
              <a:rPr lang="es-ES" dirty="0" smtClean="0"/>
              <a:t> </a:t>
            </a:r>
            <a:r>
              <a:rPr lang="es-ES" dirty="0" err="1" smtClean="0"/>
              <a:t>naiz</a:t>
            </a:r>
            <a:r>
              <a:rPr lang="es-ES" dirty="0" smtClean="0"/>
              <a:t> </a:t>
            </a:r>
            <a:r>
              <a:rPr lang="es-ES" dirty="0" err="1" smtClean="0"/>
              <a:t>ulertarazten</a:t>
            </a:r>
            <a:r>
              <a:rPr lang="es-ES" dirty="0" smtClean="0"/>
              <a:t> </a:t>
            </a:r>
            <a:r>
              <a:rPr lang="es-ES" dirty="0" err="1" smtClean="0"/>
              <a:t>besteak</a:t>
            </a:r>
            <a:r>
              <a:rPr lang="es-ES" dirty="0" smtClean="0"/>
              <a:t> </a:t>
            </a:r>
            <a:r>
              <a:rPr lang="es-ES" dirty="0" err="1" smtClean="0"/>
              <a:t>zurekin</a:t>
            </a:r>
            <a:r>
              <a:rPr lang="es-ES" dirty="0" smtClean="0"/>
              <a:t> </a:t>
            </a:r>
            <a:r>
              <a:rPr lang="es-ES" dirty="0" err="1" smtClean="0"/>
              <a:t>adeitsu</a:t>
            </a:r>
            <a:r>
              <a:rPr lang="es-ES" dirty="0" smtClean="0"/>
              <a:t> </a:t>
            </a:r>
            <a:r>
              <a:rPr lang="es-ES" dirty="0" err="1" smtClean="0"/>
              <a:t>izatea</a:t>
            </a:r>
            <a:r>
              <a:rPr lang="es-ES" dirty="0" smtClean="0"/>
              <a:t> </a:t>
            </a:r>
            <a:r>
              <a:rPr lang="es-ES" dirty="0" err="1" smtClean="0"/>
              <a:t>nahi</a:t>
            </a:r>
            <a:r>
              <a:rPr lang="es-ES" dirty="0" smtClean="0"/>
              <a:t> </a:t>
            </a:r>
            <a:r>
              <a:rPr lang="es-ES" dirty="0" err="1" smtClean="0"/>
              <a:t>baldin</a:t>
            </a:r>
            <a:r>
              <a:rPr lang="es-ES" dirty="0" smtClean="0"/>
              <a:t> </a:t>
            </a:r>
            <a:r>
              <a:rPr lang="es-ES" dirty="0" err="1" smtClean="0"/>
              <a:t>baduzu</a:t>
            </a:r>
            <a:r>
              <a:rPr lang="es-ES" dirty="0" smtClean="0"/>
              <a:t> </a:t>
            </a:r>
            <a:r>
              <a:rPr lang="eu-ES" dirty="0" err="1" smtClean="0"/>
              <a:t>zerorrek</a:t>
            </a:r>
            <a:r>
              <a:rPr lang="eu-ES" dirty="0" smtClean="0"/>
              <a:t> ere haiekin halatsu jokatu behar </a:t>
            </a:r>
            <a:r>
              <a:rPr lang="es-ES" dirty="0" err="1" smtClean="0"/>
              <a:t>duzula</a:t>
            </a:r>
            <a:r>
              <a:rPr lang="es-ES" dirty="0" smtClean="0"/>
              <a:t>. Ez </a:t>
            </a:r>
            <a:r>
              <a:rPr lang="es-ES" dirty="0" err="1" smtClean="0"/>
              <a:t>zenuke</a:t>
            </a:r>
            <a:r>
              <a:rPr lang="es-ES" dirty="0" smtClean="0"/>
              <a:t> </a:t>
            </a:r>
            <a:r>
              <a:rPr lang="es-ES" dirty="0" err="1" smtClean="0"/>
              <a:t>nahi</a:t>
            </a:r>
            <a:r>
              <a:rPr lang="es-ES" dirty="0" smtClean="0"/>
              <a:t> </a:t>
            </a:r>
            <a:r>
              <a:rPr lang="es-ES" dirty="0" err="1" smtClean="0"/>
              <a:t>izango</a:t>
            </a:r>
            <a:r>
              <a:rPr lang="es-ES" dirty="0" smtClean="0"/>
              <a:t> </a:t>
            </a:r>
            <a:r>
              <a:rPr lang="es-ES" dirty="0" err="1" smtClean="0"/>
              <a:t>besteek</a:t>
            </a:r>
            <a:r>
              <a:rPr lang="es-ES" dirty="0" smtClean="0"/>
              <a:t> </a:t>
            </a:r>
            <a:r>
              <a:rPr lang="es-ES" dirty="0" err="1" smtClean="0"/>
              <a:t>zuri</a:t>
            </a:r>
            <a:r>
              <a:rPr lang="es-ES" dirty="0" smtClean="0"/>
              <a:t> </a:t>
            </a:r>
            <a:r>
              <a:rPr lang="es-ES" dirty="0" err="1" smtClean="0"/>
              <a:t>jostailua</a:t>
            </a:r>
            <a:r>
              <a:rPr lang="es-ES" dirty="0" smtClean="0"/>
              <a:t> </a:t>
            </a:r>
            <a:r>
              <a:rPr lang="es-ES" dirty="0" err="1" smtClean="0"/>
              <a:t>kentzea</a:t>
            </a:r>
            <a:r>
              <a:rPr lang="es-ES" dirty="0" smtClean="0"/>
              <a:t>, </a:t>
            </a:r>
            <a:r>
              <a:rPr lang="es-ES" dirty="0" err="1" smtClean="0"/>
              <a:t>ezta</a:t>
            </a:r>
            <a:r>
              <a:rPr lang="es-ES" dirty="0" smtClean="0"/>
              <a:t>? Ba, </a:t>
            </a:r>
            <a:r>
              <a:rPr lang="es-ES" dirty="0" err="1" smtClean="0"/>
              <a:t>halatsu</a:t>
            </a:r>
            <a:r>
              <a:rPr lang="es-ES" dirty="0" smtClean="0"/>
              <a:t> </a:t>
            </a:r>
            <a:r>
              <a:rPr lang="es-ES" dirty="0" err="1" smtClean="0"/>
              <a:t>zuk</a:t>
            </a:r>
            <a:r>
              <a:rPr lang="es-ES" dirty="0" smtClean="0"/>
              <a:t> ere, </a:t>
            </a:r>
            <a:r>
              <a:rPr lang="es-ES" dirty="0" err="1" smtClean="0"/>
              <a:t>errespetatu</a:t>
            </a:r>
            <a:r>
              <a:rPr lang="es-ES" dirty="0" smtClean="0"/>
              <a:t> </a:t>
            </a:r>
            <a:r>
              <a:rPr lang="es-ES" dirty="0" err="1" smtClean="0"/>
              <a:t>beharko</a:t>
            </a:r>
            <a:r>
              <a:rPr lang="es-ES" dirty="0" smtClean="0"/>
              <a:t> </a:t>
            </a:r>
            <a:r>
              <a:rPr lang="es-ES" dirty="0" err="1" smtClean="0"/>
              <a:t>zenituzke</a:t>
            </a:r>
            <a:r>
              <a:rPr lang="es-ES" dirty="0" smtClean="0"/>
              <a:t> </a:t>
            </a:r>
            <a:r>
              <a:rPr lang="es-ES" dirty="0" err="1" smtClean="0"/>
              <a:t>besteen</a:t>
            </a:r>
            <a:r>
              <a:rPr lang="es-ES" dirty="0" smtClean="0"/>
              <a:t> </a:t>
            </a:r>
            <a:r>
              <a:rPr lang="es-ES" dirty="0" err="1" smtClean="0"/>
              <a:t>gauzak</a:t>
            </a:r>
            <a:r>
              <a:rPr lang="es-E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r>
              <a:rPr lang="es-ES" b="1" dirty="0" smtClean="0"/>
              <a:t>6. </a:t>
            </a:r>
            <a:r>
              <a:rPr lang="es-ES" b="1" dirty="0" err="1" smtClean="0"/>
              <a:t>Oharpenak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 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Kontuz</a:t>
            </a:r>
            <a:r>
              <a:rPr lang="es-ES" dirty="0" smtClean="0"/>
              <a:t>, erre </a:t>
            </a:r>
            <a:r>
              <a:rPr lang="es-ES" dirty="0" err="1" smtClean="0"/>
              <a:t>egingo</a:t>
            </a:r>
            <a:r>
              <a:rPr lang="es-ES" dirty="0" smtClean="0"/>
              <a:t> zara </a:t>
            </a:r>
            <a:r>
              <a:rPr lang="es-ES" dirty="0" err="1" smtClean="0"/>
              <a:t>bestela</a:t>
            </a:r>
            <a:r>
              <a:rPr lang="es-ES" dirty="0" smtClean="0"/>
              <a:t>!”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Erne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bazabiltza</a:t>
            </a:r>
            <a:r>
              <a:rPr lang="es-ES" dirty="0" smtClean="0"/>
              <a:t>, </a:t>
            </a:r>
            <a:r>
              <a:rPr lang="es-ES" dirty="0" err="1" smtClean="0"/>
              <a:t>kotxeren</a:t>
            </a:r>
            <a:r>
              <a:rPr lang="es-ES" dirty="0" smtClean="0"/>
              <a:t> </a:t>
            </a:r>
            <a:r>
              <a:rPr lang="es-ES" dirty="0" err="1" smtClean="0"/>
              <a:t>batek</a:t>
            </a:r>
            <a:r>
              <a:rPr lang="es-ES" dirty="0" smtClean="0"/>
              <a:t> </a:t>
            </a:r>
            <a:r>
              <a:rPr lang="es-ES" dirty="0" err="1" smtClean="0"/>
              <a:t>harrapatuko</a:t>
            </a:r>
            <a:r>
              <a:rPr lang="es-ES" dirty="0" smtClean="0"/>
              <a:t> </a:t>
            </a:r>
            <a:r>
              <a:rPr lang="es-ES" dirty="0" err="1" smtClean="0"/>
              <a:t>zaitu</a:t>
            </a:r>
            <a:r>
              <a:rPr lang="es-ES" dirty="0" smtClean="0"/>
              <a:t>.”</a:t>
            </a:r>
          </a:p>
          <a:p>
            <a:pPr algn="ctr"/>
            <a:r>
              <a:rPr lang="es-ES" dirty="0" smtClean="0"/>
              <a:t>“Ez </a:t>
            </a:r>
            <a:r>
              <a:rPr lang="es-ES" dirty="0" err="1" smtClean="0"/>
              <a:t>igo</a:t>
            </a:r>
            <a:r>
              <a:rPr lang="es-ES" dirty="0" smtClean="0"/>
              <a:t> </a:t>
            </a:r>
            <a:r>
              <a:rPr lang="es-ES" dirty="0" err="1" smtClean="0"/>
              <a:t>zuhaitzera</a:t>
            </a:r>
            <a:r>
              <a:rPr lang="es-ES" dirty="0" smtClean="0"/>
              <a:t>! </a:t>
            </a:r>
            <a:r>
              <a:rPr lang="es-ES" dirty="0" err="1" smtClean="0"/>
              <a:t>Erori</a:t>
            </a:r>
            <a:r>
              <a:rPr lang="es-ES" dirty="0" smtClean="0"/>
              <a:t> </a:t>
            </a:r>
            <a:r>
              <a:rPr lang="es-ES" dirty="0" err="1" smtClean="0"/>
              <a:t>nahi</a:t>
            </a:r>
            <a:r>
              <a:rPr lang="es-ES" dirty="0" smtClean="0"/>
              <a:t> al </a:t>
            </a:r>
            <a:r>
              <a:rPr lang="es-ES" dirty="0" err="1" smtClean="0"/>
              <a:t>duzu</a:t>
            </a:r>
            <a:r>
              <a:rPr lang="es-ES" dirty="0" smtClean="0"/>
              <a:t> </a:t>
            </a:r>
            <a:r>
              <a:rPr lang="es-ES" dirty="0" err="1" smtClean="0"/>
              <a:t>ba</a:t>
            </a:r>
            <a:r>
              <a:rPr lang="es-ES" dirty="0" smtClean="0"/>
              <a:t>?”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Jantzi</a:t>
            </a:r>
            <a:r>
              <a:rPr lang="es-ES" dirty="0" smtClean="0"/>
              <a:t> </a:t>
            </a:r>
            <a:r>
              <a:rPr lang="es-ES" dirty="0" err="1" smtClean="0"/>
              <a:t>txamarra</a:t>
            </a:r>
            <a:r>
              <a:rPr lang="es-ES" dirty="0" smtClean="0"/>
              <a:t>, </a:t>
            </a:r>
            <a:r>
              <a:rPr lang="es-ES" dirty="0" err="1" smtClean="0"/>
              <a:t>bestela</a:t>
            </a:r>
            <a:r>
              <a:rPr lang="es-ES" dirty="0" smtClean="0"/>
              <a:t> </a:t>
            </a:r>
            <a:r>
              <a:rPr lang="es-ES" dirty="0" err="1" smtClean="0"/>
              <a:t>katarroa</a:t>
            </a:r>
            <a:r>
              <a:rPr lang="es-ES" dirty="0" smtClean="0"/>
              <a:t> </a:t>
            </a:r>
            <a:r>
              <a:rPr lang="es-ES" dirty="0" err="1" smtClean="0"/>
              <a:t>harrapatuko</a:t>
            </a:r>
            <a:r>
              <a:rPr lang="es-ES" dirty="0" smtClean="0"/>
              <a:t> </a:t>
            </a:r>
            <a:r>
              <a:rPr lang="es-ES" dirty="0" err="1" smtClean="0"/>
              <a:t>duzu</a:t>
            </a:r>
            <a:r>
              <a:rPr lang="es-ES" dirty="0" smtClean="0"/>
              <a:t> eta!”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r>
              <a:rPr lang="es-ES" b="1" dirty="0" smtClean="0"/>
              <a:t>7. </a:t>
            </a:r>
            <a:r>
              <a:rPr lang="es-ES" b="1" dirty="0" err="1" smtClean="0"/>
              <a:t>Errukigarri</a:t>
            </a:r>
            <a:r>
              <a:rPr lang="es-ES" b="1" dirty="0" smtClean="0"/>
              <a:t> </a:t>
            </a:r>
            <a:r>
              <a:rPr lang="es-ES" b="1" dirty="0" err="1" smtClean="0"/>
              <a:t>agertu</a:t>
            </a:r>
            <a:r>
              <a:rPr lang="es-ES" b="1" dirty="0" smtClean="0"/>
              <a:t> </a:t>
            </a:r>
            <a:r>
              <a:rPr lang="es-ES" b="1" dirty="0" err="1" smtClean="0"/>
              <a:t>nahia</a:t>
            </a:r>
            <a:endParaRPr lang="es-ES" dirty="0" smtClean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Aski</a:t>
            </a:r>
            <a:r>
              <a:rPr lang="es-ES" dirty="0" smtClean="0"/>
              <a:t> da </a:t>
            </a:r>
            <a:r>
              <a:rPr lang="es-ES" dirty="0" err="1" smtClean="0"/>
              <a:t>halako</a:t>
            </a:r>
            <a:r>
              <a:rPr lang="es-ES" dirty="0" smtClean="0"/>
              <a:t> </a:t>
            </a:r>
            <a:r>
              <a:rPr lang="es-ES" dirty="0" err="1" smtClean="0"/>
              <a:t>iskanbila</a:t>
            </a:r>
            <a:r>
              <a:rPr lang="es-ES" dirty="0" smtClean="0"/>
              <a:t>! Ni </a:t>
            </a:r>
            <a:r>
              <a:rPr lang="es-ES" dirty="0" err="1" smtClean="0"/>
              <a:t>gaixotzea</a:t>
            </a:r>
            <a:r>
              <a:rPr lang="es-ES" dirty="0" smtClean="0"/>
              <a:t> </a:t>
            </a:r>
            <a:r>
              <a:rPr lang="es-ES" dirty="0" err="1" smtClean="0"/>
              <a:t>nahi</a:t>
            </a:r>
            <a:r>
              <a:rPr lang="es-ES" dirty="0" smtClean="0"/>
              <a:t> al </a:t>
            </a:r>
            <a:r>
              <a:rPr lang="es-ES" dirty="0" err="1" smtClean="0"/>
              <a:t>duzue</a:t>
            </a:r>
            <a:r>
              <a:rPr lang="es-ES" dirty="0" smtClean="0"/>
              <a:t> </a:t>
            </a:r>
            <a:r>
              <a:rPr lang="es-ES" dirty="0" err="1" smtClean="0"/>
              <a:t>ba</a:t>
            </a:r>
            <a:r>
              <a:rPr lang="es-ES" dirty="0" smtClean="0"/>
              <a:t>?  Edo </a:t>
            </a:r>
            <a:r>
              <a:rPr lang="es-ES" dirty="0" err="1" smtClean="0"/>
              <a:t>bihotzekoa</a:t>
            </a:r>
            <a:r>
              <a:rPr lang="es-ES" dirty="0" smtClean="0"/>
              <a:t> </a:t>
            </a:r>
            <a:r>
              <a:rPr lang="es-ES" dirty="0" err="1" smtClean="0"/>
              <a:t>emanda</a:t>
            </a:r>
            <a:r>
              <a:rPr lang="es-ES" dirty="0" smtClean="0"/>
              <a:t> </a:t>
            </a:r>
            <a:r>
              <a:rPr lang="es-ES" dirty="0" err="1" smtClean="0"/>
              <a:t>bertan</a:t>
            </a:r>
            <a:r>
              <a:rPr lang="es-ES" dirty="0" smtClean="0"/>
              <a:t> </a:t>
            </a:r>
            <a:r>
              <a:rPr lang="es-ES" dirty="0" err="1" smtClean="0"/>
              <a:t>behera</a:t>
            </a:r>
            <a:r>
              <a:rPr lang="es-ES" dirty="0" smtClean="0"/>
              <a:t> </a:t>
            </a:r>
            <a:r>
              <a:rPr lang="es-ES" dirty="0" err="1" smtClean="0"/>
              <a:t>gelditzea</a:t>
            </a:r>
            <a:r>
              <a:rPr lang="es-ES" dirty="0" smtClean="0"/>
              <a:t>?”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Ikusiko</a:t>
            </a:r>
            <a:r>
              <a:rPr lang="es-ES" dirty="0" smtClean="0"/>
              <a:t> </a:t>
            </a:r>
            <a:r>
              <a:rPr lang="es-ES" dirty="0" err="1" smtClean="0"/>
              <a:t>duzue</a:t>
            </a:r>
            <a:r>
              <a:rPr lang="es-ES" dirty="0" smtClean="0"/>
              <a:t> </a:t>
            </a:r>
            <a:r>
              <a:rPr lang="es-ES" dirty="0" err="1" smtClean="0"/>
              <a:t>zuek</a:t>
            </a:r>
            <a:r>
              <a:rPr lang="es-ES" dirty="0" smtClean="0"/>
              <a:t> </a:t>
            </a:r>
            <a:r>
              <a:rPr lang="es-ES" dirty="0" err="1" smtClean="0"/>
              <a:t>zeuen</a:t>
            </a:r>
            <a:r>
              <a:rPr lang="es-ES" dirty="0" smtClean="0"/>
              <a:t> seme-</a:t>
            </a:r>
            <a:r>
              <a:rPr lang="es-ES" dirty="0" err="1" smtClean="0"/>
              <a:t>alabak</a:t>
            </a:r>
            <a:r>
              <a:rPr lang="es-ES" dirty="0" smtClean="0"/>
              <a:t> </a:t>
            </a:r>
            <a:r>
              <a:rPr lang="es-ES" dirty="0" err="1" smtClean="0"/>
              <a:t>dituzuenean</a:t>
            </a:r>
            <a:r>
              <a:rPr lang="es-ES" dirty="0" smtClean="0"/>
              <a:t>. </a:t>
            </a:r>
            <a:r>
              <a:rPr lang="es-ES" dirty="0" err="1" smtClean="0"/>
              <a:t>Jakingo</a:t>
            </a:r>
            <a:r>
              <a:rPr lang="es-ES" dirty="0" smtClean="0"/>
              <a:t> </a:t>
            </a:r>
            <a:r>
              <a:rPr lang="es-ES" dirty="0" err="1" smtClean="0"/>
              <a:t>duzue</a:t>
            </a:r>
            <a:r>
              <a:rPr lang="es-ES" dirty="0" smtClean="0"/>
              <a:t> </a:t>
            </a:r>
            <a:r>
              <a:rPr lang="es-ES" dirty="0" err="1" smtClean="0"/>
              <a:t>orduan</a:t>
            </a:r>
            <a:r>
              <a:rPr lang="es-ES" dirty="0" smtClean="0"/>
              <a:t> </a:t>
            </a:r>
            <a:r>
              <a:rPr lang="es-ES" dirty="0" err="1" smtClean="0"/>
              <a:t>zer</a:t>
            </a:r>
            <a:r>
              <a:rPr lang="es-ES" dirty="0" smtClean="0"/>
              <a:t> den </a:t>
            </a:r>
            <a:r>
              <a:rPr lang="es-ES" dirty="0" err="1" smtClean="0"/>
              <a:t>amorratuta</a:t>
            </a:r>
            <a:r>
              <a:rPr lang="es-ES" dirty="0" smtClean="0"/>
              <a:t> </a:t>
            </a:r>
            <a:r>
              <a:rPr lang="es-ES" dirty="0" err="1" smtClean="0"/>
              <a:t>egotea</a:t>
            </a:r>
            <a:r>
              <a:rPr lang="es-ES" dirty="0" smtClean="0"/>
              <a:t>.”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Ilea</a:t>
            </a:r>
            <a:r>
              <a:rPr lang="es-ES" dirty="0" smtClean="0"/>
              <a:t> </a:t>
            </a:r>
            <a:r>
              <a:rPr lang="es-ES" dirty="0" err="1" smtClean="0"/>
              <a:t>urdintzen</a:t>
            </a:r>
            <a:r>
              <a:rPr lang="es-ES" dirty="0" smtClean="0"/>
              <a:t> </a:t>
            </a:r>
            <a:r>
              <a:rPr lang="es-ES" dirty="0" err="1" smtClean="0"/>
              <a:t>ari</a:t>
            </a:r>
            <a:r>
              <a:rPr lang="es-ES" dirty="0" smtClean="0"/>
              <a:t> </a:t>
            </a:r>
            <a:r>
              <a:rPr lang="es-ES" dirty="0" err="1" smtClean="0"/>
              <a:t>zait</a:t>
            </a:r>
            <a:r>
              <a:rPr lang="es-ES" dirty="0" smtClean="0"/>
              <a:t>, </a:t>
            </a:r>
            <a:r>
              <a:rPr lang="es-ES" dirty="0" err="1" smtClean="0"/>
              <a:t>ikusten</a:t>
            </a:r>
            <a:r>
              <a:rPr lang="es-ES" dirty="0" smtClean="0"/>
              <a:t> al </a:t>
            </a:r>
            <a:r>
              <a:rPr lang="es-ES" dirty="0" err="1" smtClean="0"/>
              <a:t>duzu</a:t>
            </a:r>
            <a:r>
              <a:rPr lang="es-ES" dirty="0" smtClean="0"/>
              <a:t>? </a:t>
            </a:r>
            <a:r>
              <a:rPr lang="es-ES" dirty="0" err="1" smtClean="0"/>
              <a:t>Zure</a:t>
            </a:r>
            <a:r>
              <a:rPr lang="es-ES" dirty="0" smtClean="0"/>
              <a:t> </a:t>
            </a:r>
            <a:r>
              <a:rPr lang="es-ES" dirty="0" err="1" smtClean="0"/>
              <a:t>erruagatik</a:t>
            </a:r>
            <a:r>
              <a:rPr lang="es-ES" dirty="0" smtClean="0"/>
              <a:t> da </a:t>
            </a:r>
            <a:r>
              <a:rPr lang="es-ES" dirty="0" err="1" smtClean="0"/>
              <a:t>hori</a:t>
            </a:r>
            <a:r>
              <a:rPr lang="es-ES" dirty="0" smtClean="0"/>
              <a:t>. </a:t>
            </a:r>
            <a:r>
              <a:rPr lang="es-ES" dirty="0" err="1" smtClean="0"/>
              <a:t>Akabatzen</a:t>
            </a:r>
            <a:r>
              <a:rPr lang="es-ES" dirty="0" smtClean="0"/>
              <a:t> </a:t>
            </a:r>
            <a:r>
              <a:rPr lang="es-ES" dirty="0" err="1" smtClean="0"/>
              <a:t>ari</a:t>
            </a:r>
            <a:r>
              <a:rPr lang="es-ES" dirty="0" smtClean="0"/>
              <a:t> zara </a:t>
            </a:r>
            <a:r>
              <a:rPr lang="es-ES" dirty="0" err="1" smtClean="0"/>
              <a:t>nirekin</a:t>
            </a:r>
            <a:r>
              <a:rPr lang="es-ES" dirty="0" smtClean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8229600" cy="5792788"/>
          </a:xfrm>
        </p:spPr>
        <p:txBody>
          <a:bodyPr/>
          <a:lstStyle/>
          <a:p>
            <a:pPr algn="ctr"/>
            <a:r>
              <a:rPr lang="es-ES" b="1" dirty="0" smtClean="0"/>
              <a:t>8. </a:t>
            </a:r>
            <a:r>
              <a:rPr lang="es-ES" b="1" dirty="0" err="1" smtClean="0"/>
              <a:t>Konparazioak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 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Anaiaren</a:t>
            </a:r>
            <a:r>
              <a:rPr lang="es-ES" dirty="0" smtClean="0"/>
              <a:t> </a:t>
            </a:r>
            <a:r>
              <a:rPr lang="es-ES" dirty="0" err="1" smtClean="0"/>
              <a:t>antza</a:t>
            </a:r>
            <a:r>
              <a:rPr lang="es-ES" dirty="0" smtClean="0"/>
              <a:t> </a:t>
            </a:r>
            <a:r>
              <a:rPr lang="es-ES" dirty="0" err="1" smtClean="0"/>
              <a:t>izango</a:t>
            </a:r>
            <a:r>
              <a:rPr lang="es-ES" dirty="0" smtClean="0"/>
              <a:t> </a:t>
            </a:r>
            <a:r>
              <a:rPr lang="es-ES" dirty="0" err="1" smtClean="0"/>
              <a:t>bazenu</a:t>
            </a:r>
            <a:r>
              <a:rPr lang="es-ES" dirty="0" smtClean="0"/>
              <a:t>, </a:t>
            </a:r>
            <a:r>
              <a:rPr lang="es-ES" dirty="0" err="1" smtClean="0"/>
              <a:t>hobeto</a:t>
            </a:r>
            <a:r>
              <a:rPr lang="es-ES" dirty="0" smtClean="0"/>
              <a:t>. </a:t>
            </a:r>
            <a:r>
              <a:rPr lang="es-ES" dirty="0" err="1" smtClean="0"/>
              <a:t>Berak</a:t>
            </a:r>
            <a:r>
              <a:rPr lang="es-ES" dirty="0" smtClean="0"/>
              <a:t> </a:t>
            </a:r>
            <a:r>
              <a:rPr lang="es-ES" dirty="0" err="1" smtClean="0"/>
              <a:t>beti</a:t>
            </a:r>
            <a:r>
              <a:rPr lang="es-ES" dirty="0" smtClean="0"/>
              <a:t> </a:t>
            </a:r>
            <a:r>
              <a:rPr lang="es-ES" dirty="0" err="1" smtClean="0"/>
              <a:t>garaiz</a:t>
            </a:r>
            <a:r>
              <a:rPr lang="es-ES" dirty="0" smtClean="0"/>
              <a:t> </a:t>
            </a:r>
            <a:r>
              <a:rPr lang="es-ES" dirty="0" err="1" smtClean="0"/>
              <a:t>bukatzen</a:t>
            </a:r>
            <a:r>
              <a:rPr lang="es-ES" dirty="0" smtClean="0"/>
              <a:t> </a:t>
            </a:r>
            <a:r>
              <a:rPr lang="es-ES" dirty="0" err="1" smtClean="0"/>
              <a:t>ditu</a:t>
            </a:r>
            <a:r>
              <a:rPr lang="es-ES" dirty="0" smtClean="0"/>
              <a:t> </a:t>
            </a:r>
            <a:r>
              <a:rPr lang="es-ES" dirty="0" err="1" smtClean="0"/>
              <a:t>etxekolanak</a:t>
            </a:r>
            <a:r>
              <a:rPr lang="es-ES" dirty="0" smtClean="0"/>
              <a:t>.”</a:t>
            </a:r>
          </a:p>
          <a:p>
            <a:pPr algn="ctr"/>
            <a:r>
              <a:rPr lang="es-ES" dirty="0" smtClean="0"/>
              <a:t>“Jone </a:t>
            </a:r>
            <a:r>
              <a:rPr lang="es-ES" dirty="0" err="1" smtClean="0"/>
              <a:t>hain</a:t>
            </a:r>
            <a:r>
              <a:rPr lang="es-ES" dirty="0" smtClean="0"/>
              <a:t> da </a:t>
            </a:r>
            <a:r>
              <a:rPr lang="es-ES" dirty="0" err="1" smtClean="0"/>
              <a:t>txukuna</a:t>
            </a:r>
            <a:r>
              <a:rPr lang="es-ES" dirty="0" smtClean="0"/>
              <a:t> </a:t>
            </a:r>
            <a:r>
              <a:rPr lang="es-ES" dirty="0" err="1" smtClean="0"/>
              <a:t>mahaian</a:t>
            </a:r>
            <a:r>
              <a:rPr lang="es-ES" dirty="0" smtClean="0"/>
              <a:t>! Ez du </a:t>
            </a:r>
            <a:r>
              <a:rPr lang="es-ES" dirty="0" err="1" smtClean="0"/>
              <a:t>inoiz</a:t>
            </a:r>
            <a:r>
              <a:rPr lang="es-ES" dirty="0" smtClean="0"/>
              <a:t> </a:t>
            </a:r>
            <a:r>
              <a:rPr lang="es-ES" dirty="0" err="1" smtClean="0"/>
              <a:t>eskuekin</a:t>
            </a:r>
            <a:r>
              <a:rPr lang="es-ES" dirty="0" smtClean="0"/>
              <a:t> </a:t>
            </a:r>
            <a:r>
              <a:rPr lang="es-ES" dirty="0" err="1" smtClean="0"/>
              <a:t>jaten</a:t>
            </a:r>
            <a:r>
              <a:rPr lang="es-ES" dirty="0" smtClean="0"/>
              <a:t> </a:t>
            </a:r>
            <a:r>
              <a:rPr lang="es-ES" dirty="0" err="1" smtClean="0"/>
              <a:t>zuk</a:t>
            </a:r>
            <a:r>
              <a:rPr lang="es-ES" dirty="0" smtClean="0"/>
              <a:t> </a:t>
            </a:r>
            <a:r>
              <a:rPr lang="es-ES" dirty="0" err="1" smtClean="0"/>
              <a:t>bezala</a:t>
            </a:r>
            <a:r>
              <a:rPr lang="es-ES" dirty="0" smtClean="0"/>
              <a:t>.”</a:t>
            </a:r>
          </a:p>
          <a:p>
            <a:pPr algn="ctr"/>
            <a:r>
              <a:rPr lang="es-ES" dirty="0" smtClean="0"/>
              <a:t>“</a:t>
            </a:r>
            <a:r>
              <a:rPr lang="es-ES" dirty="0" err="1" smtClean="0"/>
              <a:t>Zergatik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zara Eneko </a:t>
            </a:r>
            <a:r>
              <a:rPr lang="es-ES" dirty="0" err="1" smtClean="0"/>
              <a:t>bezala</a:t>
            </a:r>
            <a:r>
              <a:rPr lang="es-ES" dirty="0" smtClean="0"/>
              <a:t> </a:t>
            </a:r>
            <a:r>
              <a:rPr lang="es-ES" dirty="0" err="1" smtClean="0"/>
              <a:t>jazten</a:t>
            </a:r>
            <a:r>
              <a:rPr lang="es-ES" dirty="0" smtClean="0"/>
              <a:t>? </a:t>
            </a:r>
            <a:r>
              <a:rPr lang="es-ES" dirty="0" err="1" smtClean="0"/>
              <a:t>Bera</a:t>
            </a:r>
            <a:r>
              <a:rPr lang="es-ES" dirty="0" smtClean="0"/>
              <a:t> </a:t>
            </a:r>
            <a:r>
              <a:rPr lang="es-ES" dirty="0" err="1" smtClean="0"/>
              <a:t>beti</a:t>
            </a:r>
            <a:r>
              <a:rPr lang="es-ES" dirty="0" smtClean="0"/>
              <a:t> </a:t>
            </a:r>
            <a:r>
              <a:rPr lang="es-ES" dirty="0" err="1" smtClean="0"/>
              <a:t>doa</a:t>
            </a:r>
            <a:r>
              <a:rPr lang="es-ES" dirty="0" smtClean="0"/>
              <a:t> </a:t>
            </a:r>
            <a:r>
              <a:rPr lang="es-ES" dirty="0" err="1" smtClean="0"/>
              <a:t>ongi</a:t>
            </a:r>
            <a:r>
              <a:rPr lang="es-ES" dirty="0" smtClean="0"/>
              <a:t> </a:t>
            </a:r>
            <a:r>
              <a:rPr lang="es-ES" dirty="0" err="1" smtClean="0"/>
              <a:t>jantzita</a:t>
            </a:r>
            <a:r>
              <a:rPr lang="es-ES" dirty="0" smtClean="0"/>
              <a:t>, </a:t>
            </a:r>
            <a:r>
              <a:rPr lang="es-ES" dirty="0" err="1" smtClean="0"/>
              <a:t>alkandora</a:t>
            </a:r>
            <a:r>
              <a:rPr lang="es-ES" dirty="0" smtClean="0"/>
              <a:t> </a:t>
            </a:r>
            <a:r>
              <a:rPr lang="es-ES" dirty="0" err="1" smtClean="0"/>
              <a:t>galtza</a:t>
            </a:r>
            <a:r>
              <a:rPr lang="es-ES" dirty="0" smtClean="0"/>
              <a:t> </a:t>
            </a:r>
            <a:r>
              <a:rPr lang="es-ES" dirty="0" err="1" smtClean="0"/>
              <a:t>barruan</a:t>
            </a:r>
            <a:r>
              <a:rPr lang="es-ES" dirty="0" smtClean="0"/>
              <a:t> eta </a:t>
            </a:r>
            <a:r>
              <a:rPr lang="es-ES" dirty="0" err="1" smtClean="0"/>
              <a:t>ile</a:t>
            </a:r>
            <a:r>
              <a:rPr lang="es-ES" dirty="0" smtClean="0"/>
              <a:t> </a:t>
            </a:r>
            <a:r>
              <a:rPr lang="es-ES" dirty="0" err="1" smtClean="0"/>
              <a:t>motza</a:t>
            </a:r>
            <a:r>
              <a:rPr lang="es-ES" dirty="0" smtClean="0"/>
              <a:t>… </a:t>
            </a:r>
            <a:r>
              <a:rPr lang="es-ES" dirty="0" err="1" smtClean="0"/>
              <a:t>Gustua</a:t>
            </a:r>
            <a:r>
              <a:rPr lang="es-ES" dirty="0" smtClean="0"/>
              <a:t> </a:t>
            </a:r>
            <a:r>
              <a:rPr lang="es-ES" dirty="0" err="1" smtClean="0"/>
              <a:t>ematen</a:t>
            </a:r>
            <a:r>
              <a:rPr lang="es-ES" dirty="0" smtClean="0"/>
              <a:t> du </a:t>
            </a:r>
            <a:r>
              <a:rPr lang="es-ES" dirty="0" err="1" smtClean="0"/>
              <a:t>ikusteak</a:t>
            </a:r>
            <a:r>
              <a:rPr lang="es-ES" dirty="0" smtClean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1061</TotalTime>
  <Words>163</Words>
  <Application>Microsoft Office PowerPoint</Application>
  <PresentationFormat>Diavoorstelling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Viajes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Kuadrillategi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HARRERA ETXEETAKO HEZITZAILEAK</dc:title>
  <dc:creator>Diego</dc:creator>
  <cp:lastModifiedBy>Karin van der Worp</cp:lastModifiedBy>
  <cp:revision>62</cp:revision>
  <dcterms:created xsi:type="dcterms:W3CDTF">2007-01-02T11:43:57Z</dcterms:created>
  <dcterms:modified xsi:type="dcterms:W3CDTF">2019-03-15T21:01:44Z</dcterms:modified>
</cp:coreProperties>
</file>