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26EE-CFBD-4E8E-A36F-748B955A3E13}" type="datetimeFigureOut">
              <a:rPr lang="es-ES" smtClean="0"/>
              <a:pPr/>
              <a:t>20/09/2018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5DE9-96F7-46BA-A1FA-9597E04F1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u-ES" dirty="0" smtClean="0"/>
              <a:t>Ikerketa </a:t>
            </a:r>
            <a:r>
              <a:rPr lang="eu-ES" dirty="0" smtClean="0"/>
              <a:t>problema-motak </a:t>
            </a:r>
            <a:r>
              <a:rPr lang="eu-ES" dirty="0" smtClean="0"/>
              <a:t/>
            </a:r>
            <a:br>
              <a:rPr lang="eu-ES" dirty="0" smtClean="0"/>
            </a:br>
            <a:r>
              <a:rPr lang="eu-ES" dirty="0" smtClean="0">
                <a:solidFill>
                  <a:schemeClr val="accent6">
                    <a:lumMod val="75000"/>
                  </a:schemeClr>
                </a:solidFill>
              </a:rPr>
              <a:t>Identifikatu aldagaiak</a:t>
            </a:r>
            <a:endParaRPr lang="eu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rabicParenR"/>
            </a:pPr>
            <a:r>
              <a:rPr lang="eu-ES" dirty="0" smtClean="0"/>
              <a:t>Pertsona elebidunek elebakarrek baino oroimen hobea al dute</a:t>
            </a:r>
            <a:r>
              <a:rPr lang="eu-ES" dirty="0" smtClean="0"/>
              <a:t>? </a:t>
            </a:r>
            <a:r>
              <a:rPr lang="eu-ES" dirty="0" smtClean="0">
                <a:solidFill>
                  <a:schemeClr val="accent6"/>
                </a:solidFill>
              </a:rPr>
              <a:t>G. </a:t>
            </a:r>
            <a:r>
              <a:rPr lang="eu-ES" dirty="0" err="1" smtClean="0">
                <a:solidFill>
                  <a:schemeClr val="accent6"/>
                </a:solidFill>
              </a:rPr>
              <a:t>deskribatzaile-konparatiboa</a:t>
            </a:r>
            <a:endParaRPr lang="eu-ES" dirty="0" smtClean="0">
              <a:solidFill>
                <a:schemeClr val="accent6"/>
              </a:solidFill>
            </a:endParaRPr>
          </a:p>
          <a:p>
            <a:pPr marL="514350" indent="-514350" algn="just">
              <a:buAutoNum type="arabicParenR"/>
            </a:pPr>
            <a:r>
              <a:rPr lang="eu-ES" dirty="0" smtClean="0"/>
              <a:t>Zer ezaugarri ditu nerabe anorexikoen nortasunak</a:t>
            </a:r>
            <a:r>
              <a:rPr lang="eu-ES" dirty="0" smtClean="0"/>
              <a:t>? </a:t>
            </a:r>
            <a:r>
              <a:rPr lang="eu-ES" dirty="0" smtClean="0">
                <a:solidFill>
                  <a:schemeClr val="accent6"/>
                </a:solidFill>
              </a:rPr>
              <a:t>Deskribapen galdera</a:t>
            </a:r>
            <a:endParaRPr lang="eu-ES" dirty="0" smtClean="0">
              <a:solidFill>
                <a:schemeClr val="accent6"/>
              </a:solidFill>
            </a:endParaRPr>
          </a:p>
          <a:p>
            <a:pPr marL="514350" indent="-514350" algn="just">
              <a:buAutoNum type="arabicParenR"/>
            </a:pPr>
            <a:r>
              <a:rPr lang="eu-ES" dirty="0" smtClean="0"/>
              <a:t>Depresioaren tratamenduan psikoterapia baino egokiagoak al dira depresioaren aurkako botikak</a:t>
            </a:r>
            <a:r>
              <a:rPr lang="eu-ES" dirty="0" smtClean="0"/>
              <a:t>?  </a:t>
            </a:r>
            <a:r>
              <a:rPr lang="eu-ES" dirty="0" smtClean="0">
                <a:solidFill>
                  <a:schemeClr val="accent6"/>
                </a:solidFill>
              </a:rPr>
              <a:t>G. </a:t>
            </a:r>
            <a:r>
              <a:rPr lang="eu-ES" smtClean="0">
                <a:solidFill>
                  <a:schemeClr val="accent6"/>
                </a:solidFill>
              </a:rPr>
              <a:t>konparatibo</a:t>
            </a:r>
            <a:r>
              <a:rPr lang="eu-ES" smtClean="0">
                <a:solidFill>
                  <a:schemeClr val="accent6"/>
                </a:solidFill>
              </a:rPr>
              <a:t>-kausala</a:t>
            </a:r>
            <a:endParaRPr lang="eu-ES" dirty="0" smtClean="0">
              <a:solidFill>
                <a:schemeClr val="accent6"/>
              </a:solidFill>
            </a:endParaRPr>
          </a:p>
          <a:p>
            <a:pPr marL="514350" indent="-514350" algn="just">
              <a:buAutoNum type="arabicParenR"/>
            </a:pPr>
            <a:r>
              <a:rPr lang="eu-ES" dirty="0" smtClean="0"/>
              <a:t>Gurasoen heziketa estiloak ba ote du eraginik seme-alaben drogen kontsumoan</a:t>
            </a:r>
            <a:r>
              <a:rPr lang="eu-ES" dirty="0" smtClean="0"/>
              <a:t>? </a:t>
            </a:r>
            <a:r>
              <a:rPr lang="eu-ES" dirty="0" smtClean="0">
                <a:solidFill>
                  <a:schemeClr val="accent6"/>
                </a:solidFill>
              </a:rPr>
              <a:t>Kausalitate-galdera</a:t>
            </a:r>
            <a:endParaRPr lang="eu-ES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arenR"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Ikerketa problema-motak  Identifikatu aldagaiak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Ikerketa problemak  Identifikatu aldagaiak</dc:title>
  <dc:creator>pspiberi</dc:creator>
  <cp:lastModifiedBy>pspiberi</cp:lastModifiedBy>
  <cp:revision>4</cp:revision>
  <dcterms:created xsi:type="dcterms:W3CDTF">2017-10-04T13:57:21Z</dcterms:created>
  <dcterms:modified xsi:type="dcterms:W3CDTF">2018-09-20T08:01:59Z</dcterms:modified>
</cp:coreProperties>
</file>