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263" r:id="rId3"/>
    <p:sldId id="257" r:id="rId4"/>
    <p:sldId id="265" r:id="rId5"/>
    <p:sldId id="280" r:id="rId6"/>
    <p:sldId id="267" r:id="rId7"/>
    <p:sldId id="266" r:id="rId8"/>
    <p:sldId id="292" r:id="rId9"/>
    <p:sldId id="284" r:id="rId10"/>
    <p:sldId id="282" r:id="rId11"/>
    <p:sldId id="278" r:id="rId12"/>
    <p:sldId id="279" r:id="rId13"/>
    <p:sldId id="293" r:id="rId14"/>
    <p:sldId id="294" r:id="rId15"/>
    <p:sldId id="297" r:id="rId16"/>
    <p:sldId id="288" r:id="rId17"/>
    <p:sldId id="290" r:id="rId18"/>
    <p:sldId id="271" r:id="rId19"/>
    <p:sldId id="273" r:id="rId20"/>
    <p:sldId id="274" r:id="rId21"/>
    <p:sldId id="275" r:id="rId22"/>
    <p:sldId id="299" r:id="rId23"/>
    <p:sldId id="298"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29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DA3BB-6EFD-419C-BEDD-AC3D6E5D6F49}" type="datetimeFigureOut">
              <a:rPr lang="es-ES" smtClean="0"/>
              <a:pPr/>
              <a:t>26/03/2020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6F927-B10E-4FEF-85A8-560F4EC94C7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06265F-9FCC-4D49-8586-6ED111BFA20B}" type="slidenum">
              <a:rPr lang="es-ES" smtClean="0"/>
              <a:pPr/>
              <a:t>6</a:t>
            </a:fld>
            <a:endParaRPr lang="es-ES" smtClean="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u-ES" smtClean="0"/>
              <a:t>“hizkuntzaren musika”</a:t>
            </a:r>
            <a:r>
              <a:rPr lang="es-ES" smtClean="0"/>
              <a:t> </a:t>
            </a:r>
            <a:r>
              <a:rPr lang="eu-ES" smtClean="0"/>
              <a:t>jaio berriek oso ondo bereizten dituztela hizkuntza taldeak (amarena </a:t>
            </a:r>
            <a:r>
              <a:rPr lang="eu-ES" i="1" smtClean="0"/>
              <a:t>versus</a:t>
            </a:r>
            <a:r>
              <a:rPr lang="eu-ES" smtClean="0"/>
              <a:t> amarena ez dena) informazio erritmikoaren arabera: jaio eta ordu gutxitara egiten diren esperimentuek erakusten dute umeek amaren hizkuntzari dagokion hizkuntza taldea ezagutzen dutela erritmo/prosodiari eskerrak (Mehler et al.1988, Cutler and Mehler 1993, Ramus and Mehler 1999, Nazzi et al. 1998). Gaitasun hau lanean dabil jaiotzez, eta oso hautagai egokia dirudi hizkuntzarakoa soilik den mekanismoa izateko, hizkuntzak erakusten dituen ezaugarri prosodikoak ez baitira aurkitzen gainerako entzutezko input naturaletan. </a:t>
            </a: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BE57B-D14F-4925-86CF-A2A175C6A9C6}" type="slidenum">
              <a:rPr lang="en-US"/>
              <a:pPr fontAlgn="base">
                <a:spcBef>
                  <a:spcPct val="0"/>
                </a:spcBef>
                <a:spcAft>
                  <a:spcPct val="0"/>
                </a:spcAft>
              </a:pPr>
              <a:t>15</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5AA15-D750-4D0F-A564-8EA9AC735998}" type="slidenum">
              <a:rPr lang="es-ES"/>
              <a:pPr/>
              <a:t>16</a:t>
            </a:fld>
            <a:endParaRPr lang="es-ES"/>
          </a:p>
        </p:txBody>
      </p:sp>
      <p:sp>
        <p:nvSpPr>
          <p:cNvPr id="91138" name="Rectangle 2"/>
          <p:cNvSpPr txBox="1">
            <a:spLocks noGrp="1" noRot="1" noChangeAspect="1" noChangeArrowheads="1" noTextEdit="1"/>
          </p:cNvSpPr>
          <p:nvPr>
            <p:ph type="sldImg"/>
          </p:nvPr>
        </p:nvSpPr>
        <p:spPr>
          <a:xfrm>
            <a:off x="1143000" y="693738"/>
            <a:ext cx="4572000" cy="3429000"/>
          </a:xfrm>
          <a:ln/>
        </p:spPr>
      </p:sp>
      <p:sp>
        <p:nvSpPr>
          <p:cNvPr id="91139" name="Rectangle 3"/>
          <p:cNvSpPr txBox="1">
            <a:spLocks noGrp="1" noChangeArrowheads="1"/>
          </p:cNvSpPr>
          <p:nvPr>
            <p:ph type="body" idx="1"/>
          </p:nvPr>
        </p:nvSpPr>
        <p:spPr>
          <a:xfrm>
            <a:off x="685800" y="4341813"/>
            <a:ext cx="5487988" cy="4032250"/>
          </a:xfrm>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PROCESSING PREFERENCES:SYNTACTIC STRUCTURE AND THE CASE OF THE SUBJECT</a:t>
            </a:r>
          </a:p>
        </p:txBody>
      </p:sp>
      <p:sp>
        <p:nvSpPr>
          <p:cNvPr id="6" name="Rectangle 6"/>
          <p:cNvSpPr>
            <a:spLocks noGrp="1" noChangeArrowheads="1"/>
          </p:cNvSpPr>
          <p:nvPr>
            <p:ph type="ftr" sz="quarter" idx="4"/>
          </p:nvPr>
        </p:nvSpPr>
        <p:spPr>
          <a:ln/>
        </p:spPr>
        <p:txBody>
          <a:bodyPr/>
          <a:lstStyle/>
          <a:p>
            <a:r>
              <a:rPr lang="es-ES"/>
              <a:t>LAKA/LEIDEN NOVEMBER 2009</a:t>
            </a:r>
          </a:p>
        </p:txBody>
      </p:sp>
      <p:sp>
        <p:nvSpPr>
          <p:cNvPr id="7" name="Rectangle 7"/>
          <p:cNvSpPr>
            <a:spLocks noGrp="1" noChangeArrowheads="1"/>
          </p:cNvSpPr>
          <p:nvPr>
            <p:ph type="sldNum" sz="quarter" idx="5"/>
          </p:nvPr>
        </p:nvSpPr>
        <p:spPr>
          <a:ln/>
        </p:spPr>
        <p:txBody>
          <a:bodyPr/>
          <a:lstStyle/>
          <a:p>
            <a:fld id="{CDEDA041-A2A1-46C0-9CD0-B1100F00B31A}" type="slidenum">
              <a:rPr lang="es-ES"/>
              <a:pPr/>
              <a:t>17</a:t>
            </a:fld>
            <a:endParaRPr 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85800" y="1981200"/>
            <a:ext cx="7772400" cy="4114800"/>
          </a:xfrm>
        </p:spPr>
        <p:txBody>
          <a:bodyPr/>
          <a:lstStyle/>
          <a:p>
            <a:pPr lvl="0"/>
            <a:endParaRPr lang="es-ES" noProof="0"/>
          </a:p>
        </p:txBody>
      </p:sp>
      <p:sp>
        <p:nvSpPr>
          <p:cNvPr id="4" name="3 Marcador de número de diapositiva"/>
          <p:cNvSpPr>
            <a:spLocks noGrp="1"/>
          </p:cNvSpPr>
          <p:nvPr>
            <p:ph type="sldNum" sz="quarter" idx="10"/>
          </p:nvPr>
        </p:nvSpPr>
        <p:spPr>
          <a:xfrm>
            <a:off x="6553200" y="6248400"/>
            <a:ext cx="1905000" cy="457200"/>
          </a:xfrm>
        </p:spPr>
        <p:txBody>
          <a:bodyPr/>
          <a:lstStyle>
            <a:lvl1pPr>
              <a:defRPr/>
            </a:lvl1pPr>
          </a:lstStyle>
          <a:p>
            <a:pPr>
              <a:defRPr/>
            </a:pPr>
            <a:fld id="{BB112BBB-A0A8-4117-A254-27EEB4005E8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3FA071-E04E-495F-B775-6F44E49D59FA}"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1B2D20-E6E4-4FED-9E0B-D8B70A98E7A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FA071-E04E-495F-B775-6F44E49D59FA}" type="datetimeFigureOut">
              <a:rPr lang="es-ES" smtClean="0"/>
              <a:pPr/>
              <a:t>26/03/2020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B2D20-E6E4-4FED-9E0B-D8B70A98E7A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audio" Target="file:///F:\Laka\HITZALDIAK\HITZA%20HOTSA%20HUTSA\SOUNDS\Familiarization%20flat-extract.wav" TargetMode="External"/><Relationship Id="rId6" Type="http://schemas.openxmlformats.org/officeDocument/2006/relationships/image" Target="../media/image10.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F:\Laka\HITZALDIAK\HITZA%20HOTSA%20HUTSA\SOUNDS\LANGUAGES\somali.wav"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audio" Target="file:///F:\Laka\HITZALDIAK\HITZA%20HOTSA%20HUTSA\SOUNDS\LANGUAGES\dusynt.aiff" TargetMode="External"/><Relationship Id="rId7" Type="http://schemas.openxmlformats.org/officeDocument/2006/relationships/slideLayout" Target="../slideLayouts/slideLayout7.xml"/><Relationship Id="rId12" Type="http://schemas.openxmlformats.org/officeDocument/2006/relationships/image" Target="../media/image11.jpeg"/><Relationship Id="rId2" Type="http://schemas.openxmlformats.org/officeDocument/2006/relationships/audio" Target="file:///F:\Laka\HITZALDIAK\HITZA%20HOTSA%20HUTSA\SOUNDS\LANGUAGES\durev.aiff" TargetMode="External"/><Relationship Id="rId1" Type="http://schemas.openxmlformats.org/officeDocument/2006/relationships/audio" Target="file:///F:\Laka\HITZALDIAK\HITZA%20HOTSA%20HUTSA\SOUNDS\LANGUAGES\dunorm.aiff" TargetMode="External"/><Relationship Id="rId6" Type="http://schemas.openxmlformats.org/officeDocument/2006/relationships/audio" Target="file:///F:\Laka\HITZALDIAK\HITZA%20HOTSA%20HUTSA\SOUNDS\LANGUAGES\Jasynt.aiff" TargetMode="External"/><Relationship Id="rId11" Type="http://schemas.openxmlformats.org/officeDocument/2006/relationships/image" Target="../media/image10.png"/><Relationship Id="rId5" Type="http://schemas.openxmlformats.org/officeDocument/2006/relationships/audio" Target="file:///F:\Laka\HITZALDIAK\HITZA%20HOTSA%20HUTSA\SOUNDS\LANGUAGES\Jarev.aiff" TargetMode="External"/><Relationship Id="rId10" Type="http://schemas.openxmlformats.org/officeDocument/2006/relationships/image" Target="../media/image9.png"/><Relationship Id="rId4" Type="http://schemas.openxmlformats.org/officeDocument/2006/relationships/audio" Target="file:///F:\Laka\HITZALDIAK\HITZA%20HOTSA%20HUTSA\SOUNDS\LANGUAGES\Janorm.aiff" TargetMode="Externa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988840"/>
            <a:ext cx="7772400" cy="1470025"/>
          </a:xfrm>
        </p:spPr>
        <p:txBody>
          <a:bodyPr>
            <a:normAutofit/>
          </a:bodyPr>
          <a:lstStyle/>
          <a:p>
            <a:r>
              <a:rPr lang="es-ES" sz="4800" smtClean="0"/>
              <a:t>HITZA: HOTSA ETA HUTSA</a:t>
            </a:r>
            <a:endParaRPr lang="es-ES" sz="4800"/>
          </a:p>
        </p:txBody>
      </p:sp>
      <p:sp>
        <p:nvSpPr>
          <p:cNvPr id="7" name="6 CuadroTexto"/>
          <p:cNvSpPr txBox="1"/>
          <p:nvPr/>
        </p:nvSpPr>
        <p:spPr>
          <a:xfrm>
            <a:off x="2555776" y="5445224"/>
            <a:ext cx="3888432" cy="1015663"/>
          </a:xfrm>
          <a:prstGeom prst="rect">
            <a:avLst/>
          </a:prstGeom>
          <a:noFill/>
        </p:spPr>
        <p:txBody>
          <a:bodyPr wrap="square" rtlCol="0">
            <a:spAutoFit/>
          </a:bodyPr>
          <a:lstStyle/>
          <a:p>
            <a:pPr algn="ctr"/>
            <a:r>
              <a:rPr lang="es-ES" sz="2000" smtClean="0"/>
              <a:t>UPV/EHU </a:t>
            </a:r>
          </a:p>
          <a:p>
            <a:pPr algn="ctr"/>
            <a:r>
              <a:rPr lang="es-ES" sz="2000" smtClean="0"/>
              <a:t>IKASTURTEAREN IREKITALDIA </a:t>
            </a:r>
          </a:p>
          <a:p>
            <a:pPr algn="ctr"/>
            <a:r>
              <a:rPr lang="es-ES" sz="2000" smtClean="0"/>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1 Imagen" descr="OV_VO_languages.png"/>
          <p:cNvPicPr>
            <a:picLocks noChangeAspect="1"/>
          </p:cNvPicPr>
          <p:nvPr/>
        </p:nvPicPr>
        <p:blipFill>
          <a:blip r:embed="rId2" cstate="print"/>
          <a:stretch>
            <a:fillRect/>
          </a:stretch>
        </p:blipFill>
        <p:spPr>
          <a:xfrm>
            <a:off x="539552" y="1628800"/>
            <a:ext cx="7998388" cy="4845364"/>
          </a:xfrm>
          <a:prstGeom prst="rect">
            <a:avLst/>
          </a:prstGeom>
        </p:spPr>
      </p:pic>
      <p:sp>
        <p:nvSpPr>
          <p:cNvPr id="4" name="3 CuadroTexto"/>
          <p:cNvSpPr txBox="1"/>
          <p:nvPr/>
        </p:nvSpPr>
        <p:spPr>
          <a:xfrm>
            <a:off x="1619672" y="5949280"/>
            <a:ext cx="1800200" cy="369332"/>
          </a:xfrm>
          <a:prstGeom prst="rect">
            <a:avLst/>
          </a:prstGeom>
          <a:noFill/>
        </p:spPr>
        <p:txBody>
          <a:bodyPr wrap="square" rtlCol="0">
            <a:spAutoFit/>
          </a:bodyPr>
          <a:lstStyle/>
          <a:p>
            <a:r>
              <a:rPr lang="es-ES" smtClean="0"/>
              <a:t>hitza esan dut</a:t>
            </a:r>
          </a:p>
        </p:txBody>
      </p:sp>
      <p:sp>
        <p:nvSpPr>
          <p:cNvPr id="5" name="4 CuadroTexto"/>
          <p:cNvSpPr txBox="1"/>
          <p:nvPr/>
        </p:nvSpPr>
        <p:spPr>
          <a:xfrm>
            <a:off x="6300192" y="5949280"/>
            <a:ext cx="2016224" cy="369332"/>
          </a:xfrm>
          <a:prstGeom prst="rect">
            <a:avLst/>
          </a:prstGeom>
          <a:noFill/>
        </p:spPr>
        <p:txBody>
          <a:bodyPr wrap="square" rtlCol="0">
            <a:spAutoFit/>
          </a:bodyPr>
          <a:lstStyle/>
          <a:p>
            <a:r>
              <a:rPr lang="es-ES" smtClean="0"/>
              <a:t>he dicho la palabra</a:t>
            </a:r>
          </a:p>
        </p:txBody>
      </p:sp>
      <p:sp>
        <p:nvSpPr>
          <p:cNvPr id="6" name="5 CuadroTexto"/>
          <p:cNvSpPr txBox="1"/>
          <p:nvPr/>
        </p:nvSpPr>
        <p:spPr>
          <a:xfrm>
            <a:off x="323528" y="188640"/>
            <a:ext cx="8280920" cy="584775"/>
          </a:xfrm>
          <a:prstGeom prst="rect">
            <a:avLst/>
          </a:prstGeom>
          <a:noFill/>
        </p:spPr>
        <p:txBody>
          <a:bodyPr wrap="square" rtlCol="0">
            <a:spAutoFit/>
          </a:bodyPr>
          <a:lstStyle/>
          <a:p>
            <a:r>
              <a:rPr lang="es-ES" sz="3200" dirty="0" smtClean="0"/>
              <a:t>OV/VO HIZKUNTZEN BANAKETA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Figure1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692696"/>
            <a:ext cx="8048064" cy="5968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107504" y="0"/>
            <a:ext cx="9036496" cy="584775"/>
          </a:xfrm>
          <a:prstGeom prst="rect">
            <a:avLst/>
          </a:prstGeom>
          <a:noFill/>
        </p:spPr>
        <p:txBody>
          <a:bodyPr wrap="square" rtlCol="0">
            <a:spAutoFit/>
          </a:bodyPr>
          <a:lstStyle/>
          <a:p>
            <a:r>
              <a:rPr lang="es-ES" sz="3200" dirty="0" smtClean="0"/>
              <a:t>HIZKUNTZA ARTIFIZIALAK</a:t>
            </a:r>
            <a:endParaRPr lang="es-ES" sz="3200" dirty="0"/>
          </a:p>
        </p:txBody>
      </p:sp>
      <p:pic>
        <p:nvPicPr>
          <p:cNvPr id="4" name="3 Imagen" descr="robot.jpg"/>
          <p:cNvPicPr>
            <a:picLocks noChangeAspect="1"/>
          </p:cNvPicPr>
          <p:nvPr/>
        </p:nvPicPr>
        <p:blipFill>
          <a:blip r:embed="rId4" cstate="print"/>
          <a:stretch>
            <a:fillRect/>
          </a:stretch>
        </p:blipFill>
        <p:spPr>
          <a:xfrm>
            <a:off x="323528" y="1340768"/>
            <a:ext cx="2843808" cy="2519595"/>
          </a:xfrm>
          <a:prstGeom prst="rect">
            <a:avLst/>
          </a:prstGeom>
        </p:spPr>
      </p:pic>
      <p:pic>
        <p:nvPicPr>
          <p:cNvPr id="6" name="5 Imagen" descr="WALY.gif"/>
          <p:cNvPicPr>
            <a:picLocks noChangeAspect="1"/>
          </p:cNvPicPr>
          <p:nvPr/>
        </p:nvPicPr>
        <p:blipFill>
          <a:blip r:embed="rId5" cstate="print"/>
          <a:stretch>
            <a:fillRect/>
          </a:stretch>
        </p:blipFill>
        <p:spPr>
          <a:xfrm>
            <a:off x="6372200" y="1700808"/>
            <a:ext cx="2407311" cy="1728192"/>
          </a:xfrm>
          <a:prstGeom prst="rect">
            <a:avLst/>
          </a:prstGeom>
        </p:spPr>
      </p:pic>
      <p:pic>
        <p:nvPicPr>
          <p:cNvPr id="8" name="Familiarization flat-extract.wav">
            <a:hlinkClick r:id="" action="ppaction://media"/>
          </p:cNvPr>
          <p:cNvPicPr>
            <a:picLocks noRot="1" noChangeAspect="1"/>
          </p:cNvPicPr>
          <p:nvPr>
            <a:audioFile r:link="rId1"/>
          </p:nvPr>
        </p:nvPicPr>
        <p:blipFill>
          <a:blip r:embed="rId6" cstate="print"/>
          <a:stretch>
            <a:fillRect/>
          </a:stretch>
        </p:blipFill>
        <p:spPr>
          <a:xfrm>
            <a:off x="1835696" y="198884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55"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1 Imagen" descr="irenegraph.JPG"/>
          <p:cNvPicPr>
            <a:picLocks noChangeAspect="1"/>
          </p:cNvPicPr>
          <p:nvPr/>
        </p:nvPicPr>
        <p:blipFill>
          <a:blip r:embed="rId2" cstate="print"/>
          <a:stretch>
            <a:fillRect/>
          </a:stretch>
        </p:blipFill>
        <p:spPr>
          <a:xfrm>
            <a:off x="4139952" y="3717032"/>
            <a:ext cx="5004048" cy="288484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067944" y="116632"/>
            <a:ext cx="4686375" cy="3219761"/>
          </a:xfrm>
          <a:prstGeom prst="rect">
            <a:avLst/>
          </a:prstGeom>
          <a:noFill/>
          <a:ln w="9525">
            <a:noFill/>
            <a:miter lim="800000"/>
            <a:headEnd/>
            <a:tailEnd/>
          </a:ln>
        </p:spPr>
      </p:pic>
      <p:sp>
        <p:nvSpPr>
          <p:cNvPr id="4" name="3 CuadroTexto"/>
          <p:cNvSpPr txBox="1"/>
          <p:nvPr/>
        </p:nvSpPr>
        <p:spPr>
          <a:xfrm>
            <a:off x="251520" y="332656"/>
            <a:ext cx="3600400" cy="1938992"/>
          </a:xfrm>
          <a:prstGeom prst="rect">
            <a:avLst/>
          </a:prstGeom>
          <a:noFill/>
        </p:spPr>
        <p:txBody>
          <a:bodyPr wrap="square" rtlCol="0">
            <a:spAutoFit/>
          </a:bodyPr>
          <a:lstStyle/>
          <a:p>
            <a:r>
              <a:rPr lang="es-ES" sz="2400" dirty="0" err="1" smtClean="0"/>
              <a:t>Bai</a:t>
            </a:r>
            <a:r>
              <a:rPr lang="es-ES" sz="2400" dirty="0" smtClean="0"/>
              <a:t> </a:t>
            </a:r>
            <a:r>
              <a:rPr lang="es-ES" sz="2400" dirty="0" err="1" smtClean="0"/>
              <a:t>besoetako</a:t>
            </a:r>
            <a:r>
              <a:rPr lang="es-ES" sz="2400" dirty="0" smtClean="0"/>
              <a:t> </a:t>
            </a:r>
            <a:r>
              <a:rPr lang="es-ES" sz="2400" dirty="0" err="1" smtClean="0"/>
              <a:t>haurrek</a:t>
            </a:r>
            <a:r>
              <a:rPr lang="es-ES" sz="2400" dirty="0" smtClean="0"/>
              <a:t> eta </a:t>
            </a:r>
            <a:r>
              <a:rPr lang="es-ES" sz="2400" dirty="0" err="1" smtClean="0"/>
              <a:t>helduek</a:t>
            </a:r>
            <a:r>
              <a:rPr lang="es-ES" sz="2400" dirty="0" smtClean="0"/>
              <a:t> ere, ama </a:t>
            </a:r>
            <a:r>
              <a:rPr lang="es-ES" sz="2400" dirty="0" err="1" smtClean="0"/>
              <a:t>hizkuntzaren</a:t>
            </a:r>
            <a:r>
              <a:rPr lang="es-ES" sz="2400" dirty="0" smtClean="0"/>
              <a:t> erara </a:t>
            </a:r>
            <a:r>
              <a:rPr lang="es-ES" sz="2400" dirty="0" err="1" smtClean="0"/>
              <a:t>segmentatzen</a:t>
            </a:r>
            <a:r>
              <a:rPr lang="es-ES" sz="2400" dirty="0" smtClean="0"/>
              <a:t> </a:t>
            </a:r>
            <a:r>
              <a:rPr lang="es-ES" sz="2400" dirty="0" err="1" smtClean="0"/>
              <a:t>dute</a:t>
            </a:r>
            <a:r>
              <a:rPr lang="es-ES" sz="2400" dirty="0" smtClean="0"/>
              <a:t> </a:t>
            </a:r>
            <a:r>
              <a:rPr lang="es-ES" sz="2400" dirty="0" err="1" smtClean="0"/>
              <a:t>hizkuntza</a:t>
            </a:r>
            <a:r>
              <a:rPr lang="es-ES" sz="2400" dirty="0" smtClean="0"/>
              <a:t> </a:t>
            </a:r>
            <a:r>
              <a:rPr lang="es-ES" sz="2400" dirty="0" err="1" smtClean="0"/>
              <a:t>berria</a:t>
            </a:r>
            <a:endParaRPr lang="es-ES" sz="2400" dirty="0"/>
          </a:p>
        </p:txBody>
      </p:sp>
      <p:sp>
        <p:nvSpPr>
          <p:cNvPr id="5" name="4 CuadroTexto"/>
          <p:cNvSpPr txBox="1"/>
          <p:nvPr/>
        </p:nvSpPr>
        <p:spPr>
          <a:xfrm>
            <a:off x="323528" y="3717032"/>
            <a:ext cx="3672408" cy="1569660"/>
          </a:xfrm>
          <a:prstGeom prst="rect">
            <a:avLst/>
          </a:prstGeom>
          <a:noFill/>
        </p:spPr>
        <p:txBody>
          <a:bodyPr wrap="square" rtlCol="0">
            <a:spAutoFit/>
          </a:bodyPr>
          <a:lstStyle/>
          <a:p>
            <a:r>
              <a:rPr lang="es-ES" sz="2400" dirty="0" smtClean="0"/>
              <a:t>L1eusk/L2gazt </a:t>
            </a:r>
            <a:r>
              <a:rPr lang="es-ES" sz="2400" dirty="0" err="1" smtClean="0"/>
              <a:t>elebidunek</a:t>
            </a:r>
            <a:r>
              <a:rPr lang="es-ES" sz="2400" dirty="0" smtClean="0"/>
              <a:t> </a:t>
            </a:r>
            <a:r>
              <a:rPr lang="es-ES" sz="2400" dirty="0" err="1" smtClean="0"/>
              <a:t>aldatu</a:t>
            </a:r>
            <a:r>
              <a:rPr lang="es-ES" sz="2400" dirty="0" smtClean="0"/>
              <a:t> </a:t>
            </a:r>
            <a:r>
              <a:rPr lang="es-ES" sz="2400" dirty="0" err="1" smtClean="0"/>
              <a:t>egin</a:t>
            </a:r>
            <a:r>
              <a:rPr lang="es-ES" sz="2400" dirty="0" smtClean="0"/>
              <a:t> </a:t>
            </a:r>
            <a:r>
              <a:rPr lang="es-ES" sz="2400" dirty="0" err="1" smtClean="0"/>
              <a:t>dezakete</a:t>
            </a:r>
            <a:r>
              <a:rPr lang="es-ES" sz="2400" dirty="0" smtClean="0"/>
              <a:t> </a:t>
            </a:r>
            <a:r>
              <a:rPr lang="es-ES" sz="2400" dirty="0" err="1" smtClean="0"/>
              <a:t>erabiltzen</a:t>
            </a:r>
            <a:r>
              <a:rPr lang="es-ES" sz="2400" dirty="0" smtClean="0"/>
              <a:t> den  </a:t>
            </a:r>
            <a:r>
              <a:rPr lang="es-ES" sz="2400" dirty="0" err="1" smtClean="0"/>
              <a:t>hizkuntzaren</a:t>
            </a:r>
            <a:r>
              <a:rPr lang="es-ES" sz="2400" dirty="0" smtClean="0"/>
              <a:t> </a:t>
            </a:r>
            <a:r>
              <a:rPr lang="es-ES" sz="2400" dirty="0" err="1" smtClean="0"/>
              <a:t>arabera</a:t>
            </a:r>
            <a:r>
              <a:rPr lang="es-ES" sz="2400" dirty="0" smtClean="0"/>
              <a:t>.</a:t>
            </a:r>
          </a:p>
        </p:txBody>
      </p:sp>
      <p:sp>
        <p:nvSpPr>
          <p:cNvPr id="6" name="5 CuadroTexto"/>
          <p:cNvSpPr txBox="1"/>
          <p:nvPr/>
        </p:nvSpPr>
        <p:spPr>
          <a:xfrm>
            <a:off x="357158" y="2500306"/>
            <a:ext cx="3528392" cy="923330"/>
          </a:xfrm>
          <a:prstGeom prst="rect">
            <a:avLst/>
          </a:prstGeom>
          <a:noFill/>
        </p:spPr>
        <p:txBody>
          <a:bodyPr wrap="square" rtlCol="0">
            <a:spAutoFit/>
          </a:bodyPr>
          <a:lstStyle/>
          <a:p>
            <a:r>
              <a:rPr lang="en-US" sz="1200" dirty="0" err="1" smtClean="0"/>
              <a:t>Gervain</a:t>
            </a:r>
            <a:r>
              <a:rPr lang="en-US" sz="1200" dirty="0" smtClean="0"/>
              <a:t>, </a:t>
            </a:r>
            <a:r>
              <a:rPr lang="cs-CZ" sz="1200" dirty="0" smtClean="0"/>
              <a:t>Sebastián-Gallés,</a:t>
            </a:r>
            <a:r>
              <a:rPr lang="es-ES" sz="1200" dirty="0" smtClean="0"/>
              <a:t> </a:t>
            </a:r>
            <a:r>
              <a:rPr lang="cs-CZ" sz="1200" dirty="0" smtClean="0"/>
              <a:t>Díaz, Laka, Mazuka, Yamane, Nespor,</a:t>
            </a:r>
            <a:r>
              <a:rPr lang="es-ES" sz="1200" dirty="0" smtClean="0"/>
              <a:t> </a:t>
            </a:r>
            <a:r>
              <a:rPr lang="cs-CZ" sz="1200" dirty="0" smtClean="0"/>
              <a:t>Mehler</a:t>
            </a:r>
            <a:r>
              <a:rPr lang="es-ES" sz="1200" dirty="0" smtClean="0"/>
              <a:t> (</a:t>
            </a:r>
            <a:r>
              <a:rPr lang="es-ES" sz="1200" dirty="0" err="1" smtClean="0"/>
              <a:t>submitted</a:t>
            </a:r>
            <a:r>
              <a:rPr lang="es-ES" sz="1200" dirty="0" smtClean="0"/>
              <a:t>) </a:t>
            </a:r>
            <a:r>
              <a:rPr lang="en-US" sz="1200" dirty="0" smtClean="0"/>
              <a:t>Word Frequency Bootstraps Word Order: Cross-Linguistic Evidence.</a:t>
            </a:r>
            <a:endParaRPr lang="es-ES" sz="1200" dirty="0" smtClean="0"/>
          </a:p>
          <a:p>
            <a:endParaRPr lang="es-ES" dirty="0"/>
          </a:p>
        </p:txBody>
      </p:sp>
      <p:sp>
        <p:nvSpPr>
          <p:cNvPr id="7" name="6 CuadroTexto"/>
          <p:cNvSpPr txBox="1"/>
          <p:nvPr/>
        </p:nvSpPr>
        <p:spPr>
          <a:xfrm>
            <a:off x="395536" y="5934670"/>
            <a:ext cx="3672408" cy="923330"/>
          </a:xfrm>
          <a:prstGeom prst="rect">
            <a:avLst/>
          </a:prstGeom>
          <a:noFill/>
        </p:spPr>
        <p:txBody>
          <a:bodyPr wrap="square" rtlCol="0">
            <a:spAutoFit/>
          </a:bodyPr>
          <a:lstStyle/>
          <a:p>
            <a:r>
              <a:rPr lang="es-ES" sz="1200" smtClean="0"/>
              <a:t>de la Cruz Pavía (2012) Chunking the input: </a:t>
            </a:r>
            <a:r>
              <a:rPr lang="en-GB" sz="1200" smtClean="0"/>
              <a:t>on the role of frequency and prosody in the segmentation strategies of adult bilinguals. (Tesis doctoral UPV/EHU)</a:t>
            </a:r>
            <a:endParaRPr lang="es-ES" sz="1200" smtClean="0"/>
          </a:p>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1985" name="Picture 4"/>
          <p:cNvPicPr>
            <a:picLocks noChangeAspect="1" noChangeArrowheads="1"/>
          </p:cNvPicPr>
          <p:nvPr/>
        </p:nvPicPr>
        <p:blipFill>
          <a:blip r:embed="rId2" cstate="print"/>
          <a:srcRect/>
          <a:stretch>
            <a:fillRect/>
          </a:stretch>
        </p:blipFill>
        <p:spPr bwMode="auto">
          <a:xfrm>
            <a:off x="179512" y="188640"/>
            <a:ext cx="1612900" cy="2160587"/>
          </a:xfrm>
          <a:prstGeom prst="rect">
            <a:avLst/>
          </a:prstGeom>
          <a:noFill/>
          <a:ln w="9525">
            <a:noFill/>
            <a:miter lim="800000"/>
            <a:headEnd/>
            <a:tailEnd/>
          </a:ln>
        </p:spPr>
      </p:pic>
      <p:pic>
        <p:nvPicPr>
          <p:cNvPr id="41986" name="Picture 5"/>
          <p:cNvPicPr>
            <a:picLocks noChangeAspect="1" noChangeArrowheads="1"/>
          </p:cNvPicPr>
          <p:nvPr/>
        </p:nvPicPr>
        <p:blipFill>
          <a:blip r:embed="rId3" cstate="print"/>
          <a:srcRect/>
          <a:stretch>
            <a:fillRect/>
          </a:stretch>
        </p:blipFill>
        <p:spPr bwMode="auto">
          <a:xfrm>
            <a:off x="1763688" y="188640"/>
            <a:ext cx="1543050" cy="2160587"/>
          </a:xfrm>
          <a:prstGeom prst="rect">
            <a:avLst/>
          </a:prstGeom>
          <a:noFill/>
          <a:ln w="9525">
            <a:noFill/>
            <a:miter lim="800000"/>
            <a:headEnd/>
            <a:tailEnd/>
          </a:ln>
        </p:spPr>
      </p:pic>
      <p:pic>
        <p:nvPicPr>
          <p:cNvPr id="41987" name="Picture 6"/>
          <p:cNvPicPr>
            <a:picLocks noChangeAspect="1" noChangeArrowheads="1"/>
          </p:cNvPicPr>
          <p:nvPr/>
        </p:nvPicPr>
        <p:blipFill>
          <a:blip r:embed="rId4" cstate="print"/>
          <a:srcRect/>
          <a:stretch>
            <a:fillRect/>
          </a:stretch>
        </p:blipFill>
        <p:spPr bwMode="auto">
          <a:xfrm>
            <a:off x="6950075" y="0"/>
            <a:ext cx="2193925" cy="3357563"/>
          </a:xfrm>
          <a:prstGeom prst="rect">
            <a:avLst/>
          </a:prstGeom>
          <a:noFill/>
          <a:ln w="9525">
            <a:noFill/>
            <a:miter lim="800000"/>
            <a:headEnd/>
            <a:tailEnd/>
          </a:ln>
        </p:spPr>
      </p:pic>
      <p:pic>
        <p:nvPicPr>
          <p:cNvPr id="41988" name="Picture 8"/>
          <p:cNvPicPr>
            <a:picLocks noChangeAspect="1" noChangeArrowheads="1"/>
          </p:cNvPicPr>
          <p:nvPr/>
        </p:nvPicPr>
        <p:blipFill>
          <a:blip r:embed="rId5" cstate="print"/>
          <a:srcRect/>
          <a:stretch>
            <a:fillRect/>
          </a:stretch>
        </p:blipFill>
        <p:spPr bwMode="auto">
          <a:xfrm>
            <a:off x="6896100" y="3284538"/>
            <a:ext cx="2247900" cy="3573462"/>
          </a:xfrm>
          <a:prstGeom prst="rect">
            <a:avLst/>
          </a:prstGeom>
          <a:noFill/>
          <a:ln w="9525">
            <a:noFill/>
            <a:miter lim="800000"/>
            <a:headEnd/>
            <a:tailEnd/>
          </a:ln>
        </p:spPr>
      </p:pic>
      <p:sp>
        <p:nvSpPr>
          <p:cNvPr id="41989" name="Text Box 9"/>
          <p:cNvSpPr txBox="1">
            <a:spLocks noChangeArrowheads="1"/>
          </p:cNvSpPr>
          <p:nvPr/>
        </p:nvSpPr>
        <p:spPr bwMode="auto">
          <a:xfrm>
            <a:off x="251520" y="2420888"/>
            <a:ext cx="3003550" cy="366713"/>
          </a:xfrm>
          <a:prstGeom prst="rect">
            <a:avLst/>
          </a:prstGeom>
          <a:noFill/>
          <a:ln w="9525">
            <a:noFill/>
            <a:miter lim="800000"/>
            <a:headEnd/>
            <a:tailEnd/>
          </a:ln>
        </p:spPr>
        <p:txBody>
          <a:bodyPr wrap="none">
            <a:spAutoFit/>
          </a:bodyPr>
          <a:lstStyle/>
          <a:p>
            <a:r>
              <a:rPr lang="es-ES">
                <a:latin typeface="Calibri" pitchFamily="34" charset="0"/>
              </a:rPr>
              <a:t>N. Chomsky         W. Humboldt</a:t>
            </a:r>
          </a:p>
        </p:txBody>
      </p:sp>
      <p:sp>
        <p:nvSpPr>
          <p:cNvPr id="41990" name="Text Box 10"/>
          <p:cNvSpPr txBox="1">
            <a:spLocks noChangeArrowheads="1"/>
          </p:cNvSpPr>
          <p:nvPr/>
        </p:nvSpPr>
        <p:spPr bwMode="auto">
          <a:xfrm>
            <a:off x="251520" y="3933056"/>
            <a:ext cx="5759450" cy="1384995"/>
          </a:xfrm>
          <a:prstGeom prst="rect">
            <a:avLst/>
          </a:prstGeom>
          <a:noFill/>
          <a:ln w="9525">
            <a:noFill/>
            <a:miter lim="800000"/>
            <a:headEnd/>
            <a:tailEnd/>
          </a:ln>
        </p:spPr>
        <p:txBody>
          <a:bodyPr>
            <a:spAutoFit/>
          </a:bodyPr>
          <a:lstStyle/>
          <a:p>
            <a:pPr>
              <a:spcBef>
                <a:spcPct val="50000"/>
              </a:spcBef>
            </a:pPr>
            <a:r>
              <a:rPr lang="es-ES" sz="2800" dirty="0" err="1" smtClean="0"/>
              <a:t>Errekurtsioaren</a:t>
            </a:r>
            <a:r>
              <a:rPr lang="es-ES" sz="2800" dirty="0" smtClean="0"/>
              <a:t> </a:t>
            </a:r>
            <a:r>
              <a:rPr lang="es-ES" sz="2800" dirty="0" err="1" smtClean="0"/>
              <a:t>bitartez</a:t>
            </a:r>
            <a:r>
              <a:rPr lang="es-ES" sz="2800" dirty="0" smtClean="0"/>
              <a:t>, </a:t>
            </a:r>
            <a:r>
              <a:rPr lang="es-ES" sz="2800" dirty="0" err="1" smtClean="0"/>
              <a:t>hizkuntzak</a:t>
            </a:r>
            <a:r>
              <a:rPr lang="es-ES" sz="2800" dirty="0" smtClean="0"/>
              <a:t> </a:t>
            </a:r>
            <a:r>
              <a:rPr lang="es-ES" sz="2800" dirty="0" err="1" smtClean="0"/>
              <a:t>baliabide</a:t>
            </a:r>
            <a:r>
              <a:rPr lang="es-ES" sz="2800" dirty="0" smtClean="0"/>
              <a:t> </a:t>
            </a:r>
            <a:r>
              <a:rPr lang="es-ES" sz="2800" dirty="0" err="1" smtClean="0"/>
              <a:t>finitoak</a:t>
            </a:r>
            <a:r>
              <a:rPr lang="es-ES" sz="2800" dirty="0" smtClean="0"/>
              <a:t> </a:t>
            </a:r>
            <a:r>
              <a:rPr lang="es-ES" sz="2800" dirty="0" err="1" smtClean="0"/>
              <a:t>erabiliaz</a:t>
            </a:r>
            <a:r>
              <a:rPr lang="es-ES" sz="2800" dirty="0" smtClean="0"/>
              <a:t> </a:t>
            </a:r>
            <a:r>
              <a:rPr lang="es-ES" sz="2800" dirty="0" err="1" smtClean="0"/>
              <a:t>infinitotasun</a:t>
            </a:r>
            <a:r>
              <a:rPr lang="es-ES" sz="2800" dirty="0" smtClean="0"/>
              <a:t> </a:t>
            </a:r>
            <a:r>
              <a:rPr lang="es-ES" sz="2800" dirty="0" err="1" smtClean="0"/>
              <a:t>diskretoa</a:t>
            </a:r>
            <a:r>
              <a:rPr lang="es-ES" sz="2800" dirty="0" smtClean="0"/>
              <a:t> </a:t>
            </a:r>
            <a:r>
              <a:rPr lang="es-ES" sz="2800" dirty="0" err="1" smtClean="0"/>
              <a:t>lor</a:t>
            </a:r>
            <a:r>
              <a:rPr lang="es-ES" sz="2800" dirty="0" smtClean="0"/>
              <a:t> </a:t>
            </a:r>
            <a:r>
              <a:rPr lang="es-ES" sz="2800" dirty="0" err="1" smtClean="0"/>
              <a:t>dezake</a:t>
            </a:r>
            <a:endParaRPr lang="es-ES" sz="2800" dirty="0"/>
          </a:p>
        </p:txBody>
      </p:sp>
      <p:sp>
        <p:nvSpPr>
          <p:cNvPr id="8" name="7 CuadroTexto"/>
          <p:cNvSpPr txBox="1"/>
          <p:nvPr/>
        </p:nvSpPr>
        <p:spPr>
          <a:xfrm>
            <a:off x="0" y="2996952"/>
            <a:ext cx="7200800" cy="584775"/>
          </a:xfrm>
          <a:prstGeom prst="rect">
            <a:avLst/>
          </a:prstGeom>
          <a:noFill/>
        </p:spPr>
        <p:txBody>
          <a:bodyPr wrap="square" rtlCol="0">
            <a:spAutoFit/>
          </a:bodyPr>
          <a:lstStyle/>
          <a:p>
            <a:r>
              <a:rPr lang="es-ES" sz="3200" smtClean="0"/>
              <a:t>HIZKUNTZA-EGITURA ERREKURTSIBOA DA</a:t>
            </a:r>
            <a:endParaRPr lang="es-ES"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russian_dolls_MS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7" name="46 Elipse"/>
          <p:cNvSpPr/>
          <p:nvPr/>
        </p:nvSpPr>
        <p:spPr>
          <a:xfrm>
            <a:off x="3167336" y="0"/>
            <a:ext cx="5976664" cy="220486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3311352" y="188640"/>
            <a:ext cx="4154760" cy="1800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Elipse"/>
          <p:cNvSpPr/>
          <p:nvPr/>
        </p:nvSpPr>
        <p:spPr>
          <a:xfrm>
            <a:off x="3383360" y="332656"/>
            <a:ext cx="3506688" cy="158417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3527376" y="404664"/>
            <a:ext cx="2592288" cy="136815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3527376" y="476672"/>
            <a:ext cx="1872208" cy="12024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3671392" y="620688"/>
            <a:ext cx="91440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3599384" y="836712"/>
            <a:ext cx="1152128" cy="369332"/>
          </a:xfrm>
          <a:prstGeom prst="rect">
            <a:avLst/>
          </a:prstGeom>
          <a:noFill/>
        </p:spPr>
        <p:txBody>
          <a:bodyPr wrap="square" rtlCol="0">
            <a:spAutoFit/>
          </a:bodyPr>
          <a:lstStyle/>
          <a:p>
            <a:r>
              <a:rPr lang="es-ES" smtClean="0"/>
              <a:t>hizkuntza</a:t>
            </a:r>
            <a:endParaRPr lang="es-ES"/>
          </a:p>
        </p:txBody>
      </p:sp>
      <p:sp>
        <p:nvSpPr>
          <p:cNvPr id="21" name="20 CuadroTexto"/>
          <p:cNvSpPr txBox="1"/>
          <p:nvPr/>
        </p:nvSpPr>
        <p:spPr>
          <a:xfrm>
            <a:off x="4751512" y="836712"/>
            <a:ext cx="499047" cy="369332"/>
          </a:xfrm>
          <a:prstGeom prst="rect">
            <a:avLst/>
          </a:prstGeom>
          <a:noFill/>
        </p:spPr>
        <p:txBody>
          <a:bodyPr wrap="none" rtlCol="0">
            <a:spAutoFit/>
          </a:bodyPr>
          <a:lstStyle/>
          <a:p>
            <a:r>
              <a:rPr lang="es-ES" smtClean="0"/>
              <a:t>ren</a:t>
            </a:r>
            <a:endParaRPr lang="es-ES"/>
          </a:p>
        </p:txBody>
      </p:sp>
      <p:sp>
        <p:nvSpPr>
          <p:cNvPr id="24" name="23 CuadroTexto"/>
          <p:cNvSpPr txBox="1"/>
          <p:nvPr/>
        </p:nvSpPr>
        <p:spPr>
          <a:xfrm>
            <a:off x="5399584" y="836712"/>
            <a:ext cx="846770" cy="369332"/>
          </a:xfrm>
          <a:prstGeom prst="rect">
            <a:avLst/>
          </a:prstGeom>
          <a:noFill/>
        </p:spPr>
        <p:txBody>
          <a:bodyPr wrap="none" rtlCol="0">
            <a:spAutoFit/>
          </a:bodyPr>
          <a:lstStyle/>
          <a:p>
            <a:r>
              <a:rPr lang="es-ES" smtClean="0"/>
              <a:t>egitura</a:t>
            </a:r>
            <a:endParaRPr lang="es-ES"/>
          </a:p>
        </p:txBody>
      </p:sp>
      <p:sp>
        <p:nvSpPr>
          <p:cNvPr id="26" name="25 CuadroTexto"/>
          <p:cNvSpPr txBox="1"/>
          <p:nvPr/>
        </p:nvSpPr>
        <p:spPr>
          <a:xfrm>
            <a:off x="6263680" y="836712"/>
            <a:ext cx="432048" cy="369332"/>
          </a:xfrm>
          <a:prstGeom prst="rect">
            <a:avLst/>
          </a:prstGeom>
          <a:noFill/>
        </p:spPr>
        <p:txBody>
          <a:bodyPr wrap="square" rtlCol="0">
            <a:spAutoFit/>
          </a:bodyPr>
          <a:lstStyle/>
          <a:p>
            <a:r>
              <a:rPr lang="es-ES" smtClean="0"/>
              <a:t>ri</a:t>
            </a:r>
            <a:endParaRPr lang="es-ES"/>
          </a:p>
        </p:txBody>
      </p:sp>
      <p:sp>
        <p:nvSpPr>
          <p:cNvPr id="44" name="43 CuadroTexto"/>
          <p:cNvSpPr txBox="1"/>
          <p:nvPr/>
        </p:nvSpPr>
        <p:spPr>
          <a:xfrm>
            <a:off x="6911752" y="836712"/>
            <a:ext cx="630301" cy="369332"/>
          </a:xfrm>
          <a:prstGeom prst="rect">
            <a:avLst/>
          </a:prstGeom>
          <a:noFill/>
        </p:spPr>
        <p:txBody>
          <a:bodyPr wrap="none" rtlCol="0">
            <a:spAutoFit/>
          </a:bodyPr>
          <a:lstStyle/>
          <a:p>
            <a:r>
              <a:rPr lang="es-ES" smtClean="0"/>
              <a:t>buru</a:t>
            </a:r>
            <a:endParaRPr lang="es-ES"/>
          </a:p>
        </p:txBody>
      </p:sp>
      <p:sp>
        <p:nvSpPr>
          <p:cNvPr id="46" name="45 CuadroTexto"/>
          <p:cNvSpPr txBox="1"/>
          <p:nvPr/>
        </p:nvSpPr>
        <p:spPr>
          <a:xfrm>
            <a:off x="7559824" y="836712"/>
            <a:ext cx="216024" cy="369332"/>
          </a:xfrm>
          <a:prstGeom prst="rect">
            <a:avLst/>
          </a:prstGeom>
          <a:noFill/>
        </p:spPr>
        <p:txBody>
          <a:bodyPr wrap="square" rtlCol="0">
            <a:spAutoFit/>
          </a:bodyPr>
          <a:lstStyle/>
          <a:p>
            <a:r>
              <a:rPr lang="es-ES" smtClean="0"/>
              <a:t>z</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319088" y="133350"/>
            <a:ext cx="8469312" cy="523875"/>
          </a:xfrm>
          <a:prstGeom prst="rect">
            <a:avLst/>
          </a:prstGeom>
          <a:noFill/>
          <a:ln w="9525">
            <a:noFill/>
            <a:miter lim="800000"/>
            <a:headEnd/>
            <a:tailEnd/>
          </a:ln>
        </p:spPr>
        <p:txBody>
          <a:bodyPr wrap="none">
            <a:spAutoFit/>
          </a:bodyPr>
          <a:lstStyle/>
          <a:p>
            <a:pPr algn="ctr"/>
            <a:r>
              <a:rPr lang="en-US" sz="2800">
                <a:solidFill>
                  <a:schemeClr val="tx2"/>
                </a:solidFill>
                <a:latin typeface="Calibri" pitchFamily="34" charset="0"/>
              </a:rPr>
              <a:t>Event Related Potentials: recording the brain’s electricity </a:t>
            </a:r>
            <a:endParaRPr lang="en-US" sz="2800" i="1">
              <a:solidFill>
                <a:schemeClr val="tx2"/>
              </a:solidFill>
              <a:latin typeface="Calibri" pitchFamily="34" charset="0"/>
            </a:endParaRPr>
          </a:p>
        </p:txBody>
      </p:sp>
      <p:pic>
        <p:nvPicPr>
          <p:cNvPr id="43010" name="Picture 3"/>
          <p:cNvPicPr>
            <a:picLocks noChangeAspect="1" noChangeArrowheads="1"/>
          </p:cNvPicPr>
          <p:nvPr/>
        </p:nvPicPr>
        <p:blipFill>
          <a:blip r:embed="rId3" cstate="print"/>
          <a:srcRect/>
          <a:stretch>
            <a:fillRect/>
          </a:stretch>
        </p:blipFill>
        <p:spPr bwMode="auto">
          <a:xfrm>
            <a:off x="627063" y="714375"/>
            <a:ext cx="2921000" cy="2709863"/>
          </a:xfrm>
          <a:prstGeom prst="rect">
            <a:avLst/>
          </a:prstGeom>
          <a:noFill/>
          <a:ln w="1">
            <a:noFill/>
            <a:miter lim="800000"/>
            <a:headEnd/>
            <a:tailEnd/>
          </a:ln>
        </p:spPr>
      </p:pic>
      <p:pic>
        <p:nvPicPr>
          <p:cNvPr id="43011" name="Picture 4"/>
          <p:cNvPicPr>
            <a:picLocks noChangeAspect="1" noChangeArrowheads="1"/>
          </p:cNvPicPr>
          <p:nvPr/>
        </p:nvPicPr>
        <p:blipFill>
          <a:blip r:embed="rId4" cstate="print"/>
          <a:srcRect t="1044"/>
          <a:stretch>
            <a:fillRect/>
          </a:stretch>
        </p:blipFill>
        <p:spPr bwMode="auto">
          <a:xfrm>
            <a:off x="3563938" y="720725"/>
            <a:ext cx="1741487" cy="2708275"/>
          </a:xfrm>
          <a:prstGeom prst="rect">
            <a:avLst/>
          </a:prstGeom>
          <a:noFill/>
          <a:ln w="1">
            <a:noFill/>
            <a:miter lim="800000"/>
            <a:headEnd/>
            <a:tailEnd/>
          </a:ln>
        </p:spPr>
      </p:pic>
      <p:sp>
        <p:nvSpPr>
          <p:cNvPr id="43012" name="Line 5"/>
          <p:cNvSpPr>
            <a:spLocks noChangeShapeType="1"/>
          </p:cNvSpPr>
          <p:nvPr/>
        </p:nvSpPr>
        <p:spPr bwMode="auto">
          <a:xfrm>
            <a:off x="2195513" y="3500438"/>
            <a:ext cx="720725" cy="720725"/>
          </a:xfrm>
          <a:prstGeom prst="line">
            <a:avLst/>
          </a:prstGeom>
          <a:noFill/>
          <a:ln w="57150">
            <a:solidFill>
              <a:srgbClr val="FF0000"/>
            </a:solidFill>
            <a:round/>
            <a:headEnd/>
            <a:tailEnd type="triangle" w="med" len="med"/>
          </a:ln>
        </p:spPr>
        <p:txBody>
          <a:bodyPr/>
          <a:lstStyle/>
          <a:p>
            <a:endParaRPr lang="es-ES"/>
          </a:p>
        </p:txBody>
      </p:sp>
      <p:sp>
        <p:nvSpPr>
          <p:cNvPr id="43013" name="Line 6"/>
          <p:cNvSpPr>
            <a:spLocks noChangeShapeType="1"/>
          </p:cNvSpPr>
          <p:nvPr/>
        </p:nvSpPr>
        <p:spPr bwMode="auto">
          <a:xfrm>
            <a:off x="4500563" y="5229225"/>
            <a:ext cx="935037" cy="0"/>
          </a:xfrm>
          <a:prstGeom prst="line">
            <a:avLst/>
          </a:prstGeom>
          <a:noFill/>
          <a:ln w="57150">
            <a:solidFill>
              <a:srgbClr val="FF0000"/>
            </a:solidFill>
            <a:round/>
            <a:headEnd/>
            <a:tailEnd type="triangle" w="med" len="med"/>
          </a:ln>
        </p:spPr>
        <p:txBody>
          <a:bodyPr/>
          <a:lstStyle/>
          <a:p>
            <a:endParaRPr lang="es-ES"/>
          </a:p>
        </p:txBody>
      </p:sp>
      <p:pic>
        <p:nvPicPr>
          <p:cNvPr id="438279" name="Picture 7" descr="question"/>
          <p:cNvPicPr>
            <a:picLocks noChangeAspect="1" noChangeArrowheads="1"/>
          </p:cNvPicPr>
          <p:nvPr/>
        </p:nvPicPr>
        <p:blipFill>
          <a:blip r:embed="rId5" cstate="print"/>
          <a:srcRect/>
          <a:stretch>
            <a:fillRect/>
          </a:stretch>
        </p:blipFill>
        <p:spPr bwMode="auto">
          <a:xfrm>
            <a:off x="6588125" y="1771650"/>
            <a:ext cx="1385888" cy="1009650"/>
          </a:xfrm>
          <a:prstGeom prst="rect">
            <a:avLst/>
          </a:prstGeom>
          <a:noFill/>
          <a:ln w="9525">
            <a:noFill/>
            <a:miter lim="800000"/>
            <a:headEnd/>
            <a:tailEnd/>
          </a:ln>
        </p:spPr>
      </p:pic>
      <p:sp>
        <p:nvSpPr>
          <p:cNvPr id="43015" name="Line 8"/>
          <p:cNvSpPr>
            <a:spLocks noChangeShapeType="1"/>
          </p:cNvSpPr>
          <p:nvPr/>
        </p:nvSpPr>
        <p:spPr bwMode="auto">
          <a:xfrm flipV="1">
            <a:off x="7092950" y="2924175"/>
            <a:ext cx="215900" cy="1152525"/>
          </a:xfrm>
          <a:prstGeom prst="line">
            <a:avLst/>
          </a:prstGeom>
          <a:noFill/>
          <a:ln w="57150">
            <a:solidFill>
              <a:srgbClr val="FF0000"/>
            </a:solidFill>
            <a:prstDash val="sysDot"/>
            <a:round/>
            <a:headEnd/>
            <a:tailEnd type="triangle" w="med" len="med"/>
          </a:ln>
        </p:spPr>
        <p:txBody>
          <a:bodyPr/>
          <a:lstStyle/>
          <a:p>
            <a:endParaRPr lang="es-ES"/>
          </a:p>
        </p:txBody>
      </p:sp>
      <p:sp>
        <p:nvSpPr>
          <p:cNvPr id="43016" name="Line 9"/>
          <p:cNvSpPr>
            <a:spLocks noChangeShapeType="1"/>
          </p:cNvSpPr>
          <p:nvPr/>
        </p:nvSpPr>
        <p:spPr bwMode="auto">
          <a:xfrm>
            <a:off x="5435600" y="1989138"/>
            <a:ext cx="1081088" cy="71437"/>
          </a:xfrm>
          <a:prstGeom prst="line">
            <a:avLst/>
          </a:prstGeom>
          <a:noFill/>
          <a:ln w="57150">
            <a:solidFill>
              <a:srgbClr val="FF0000"/>
            </a:solidFill>
            <a:prstDash val="sysDot"/>
            <a:round/>
            <a:headEnd/>
            <a:tailEnd type="triangle" w="med" len="med"/>
          </a:ln>
        </p:spPr>
        <p:txBody>
          <a:bodyPr/>
          <a:lstStyle/>
          <a:p>
            <a:endParaRPr lang="es-ES"/>
          </a:p>
        </p:txBody>
      </p:sp>
      <p:pic>
        <p:nvPicPr>
          <p:cNvPr id="43017" name="Picture 10"/>
          <p:cNvPicPr>
            <a:picLocks noChangeAspect="1" noChangeArrowheads="1"/>
          </p:cNvPicPr>
          <p:nvPr/>
        </p:nvPicPr>
        <p:blipFill>
          <a:blip r:embed="rId6" cstate="print"/>
          <a:srcRect/>
          <a:stretch>
            <a:fillRect/>
          </a:stretch>
        </p:blipFill>
        <p:spPr bwMode="auto">
          <a:xfrm>
            <a:off x="2195513" y="4221163"/>
            <a:ext cx="2376487" cy="1781175"/>
          </a:xfrm>
          <a:prstGeom prst="rect">
            <a:avLst/>
          </a:prstGeom>
          <a:noFill/>
          <a:ln w="9525">
            <a:noFill/>
            <a:miter lim="800000"/>
            <a:headEnd/>
            <a:tailEnd/>
          </a:ln>
        </p:spPr>
      </p:pic>
      <p:pic>
        <p:nvPicPr>
          <p:cNvPr id="43018" name="Picture 11"/>
          <p:cNvPicPr>
            <a:picLocks noChangeAspect="1" noChangeArrowheads="1"/>
          </p:cNvPicPr>
          <p:nvPr/>
        </p:nvPicPr>
        <p:blipFill>
          <a:blip r:embed="rId7" cstate="print"/>
          <a:srcRect/>
          <a:stretch>
            <a:fillRect/>
          </a:stretch>
        </p:blipFill>
        <p:spPr bwMode="auto">
          <a:xfrm>
            <a:off x="5364163" y="3644900"/>
            <a:ext cx="3313112" cy="2863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8279"/>
                                        </p:tgtEl>
                                        <p:attrNameLst>
                                          <p:attrName>style.visibility</p:attrName>
                                        </p:attrNameLst>
                                      </p:cBhvr>
                                      <p:to>
                                        <p:strVal val="visible"/>
                                      </p:to>
                                    </p:set>
                                    <p:animEffect transition="in" filter="box(in)">
                                      <p:cBhvr>
                                        <p:cTn id="7" dur="500"/>
                                        <p:tgtEl>
                                          <p:spTgt spid="43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88913"/>
            <a:ext cx="8112125" cy="793750"/>
          </a:xfrm>
          <a:noFill/>
          <a:ln/>
        </p:spPr>
        <p:txBody>
          <a:bodyPr lIns="0" tIns="35195" rIns="0" bIns="0"/>
          <a:lstStyle/>
          <a:p>
            <a:pPr defTabSz="1008063">
              <a:tabLst>
                <a:tab pos="723900" algn="l"/>
                <a:tab pos="1447800" algn="l"/>
                <a:tab pos="2171700" algn="l"/>
                <a:tab pos="2895600" algn="l"/>
                <a:tab pos="3619500" algn="l"/>
                <a:tab pos="4343400" algn="l"/>
                <a:tab pos="5065713" algn="l"/>
                <a:tab pos="5791200" algn="l"/>
                <a:tab pos="6515100" algn="l"/>
                <a:tab pos="7235825" algn="l"/>
                <a:tab pos="7959725" algn="l"/>
                <a:tab pos="8686800" algn="l"/>
              </a:tabLst>
            </a:pPr>
            <a:r>
              <a:rPr lang="en-US" dirty="0" smtClean="0"/>
              <a:t>OV </a:t>
            </a:r>
            <a:r>
              <a:rPr lang="en-US" dirty="0" err="1" smtClean="0"/>
              <a:t>hizkuntza</a:t>
            </a:r>
            <a:r>
              <a:rPr lang="en-US" dirty="0" smtClean="0"/>
              <a:t> bat: </a:t>
            </a:r>
            <a:r>
              <a:rPr lang="en-US" dirty="0" err="1" smtClean="0"/>
              <a:t>euskara</a:t>
            </a:r>
            <a:endParaRPr lang="en-US" dirty="0"/>
          </a:p>
        </p:txBody>
      </p:sp>
      <p:sp>
        <p:nvSpPr>
          <p:cNvPr id="90116" name="Text Box 4"/>
          <p:cNvSpPr txBox="1">
            <a:spLocks noChangeArrowheads="1"/>
          </p:cNvSpPr>
          <p:nvPr/>
        </p:nvSpPr>
        <p:spPr bwMode="auto">
          <a:xfrm>
            <a:off x="414338" y="6013450"/>
            <a:ext cx="8228012" cy="622300"/>
          </a:xfrm>
          <a:prstGeom prst="rect">
            <a:avLst/>
          </a:prstGeom>
          <a:noFill/>
          <a:ln w="9525">
            <a:noFill/>
            <a:round/>
            <a:headEnd/>
            <a:tailEnd/>
          </a:ln>
          <a:effectLst/>
        </p:spPr>
        <p:txBody>
          <a:bodyPr lIns="0" tIns="12798" rIns="0" bIns="0" anchor="ctr"/>
          <a:lstStyle/>
          <a:p>
            <a:pPr defTabSz="414338" hangingPunct="0">
              <a:lnSpc>
                <a:spcPct val="93000"/>
              </a:lnSpc>
              <a:buClr>
                <a:srgbClr val="000000"/>
              </a:buClr>
              <a:buSzPct val="100000"/>
              <a:tabLst>
                <a:tab pos="657225" algn="l"/>
                <a:tab pos="1312863" algn="l"/>
                <a:tab pos="1970088" algn="l"/>
                <a:tab pos="2627313" algn="l"/>
                <a:tab pos="3282950" algn="l"/>
                <a:tab pos="3940175" algn="l"/>
                <a:tab pos="4595813" algn="l"/>
                <a:tab pos="5253038" algn="l"/>
                <a:tab pos="5910263" algn="l"/>
                <a:tab pos="6564313" algn="l"/>
                <a:tab pos="7219950" algn="l"/>
                <a:tab pos="7880350" algn="l"/>
              </a:tabLst>
            </a:pPr>
            <a:r>
              <a:rPr lang="en-US" sz="1500">
                <a:solidFill>
                  <a:srgbClr val="000000"/>
                </a:solidFill>
              </a:rPr>
              <a:t>Erdocia et al. (2009), </a:t>
            </a:r>
            <a:r>
              <a:rPr lang="en-US" sz="1500" i="1">
                <a:solidFill>
                  <a:srgbClr val="000000"/>
                </a:solidFill>
              </a:rPr>
              <a:t>Brain and Language</a:t>
            </a:r>
            <a:r>
              <a:rPr lang="en-US" sz="1500">
                <a:solidFill>
                  <a:srgbClr val="000000"/>
                </a:solidFill>
              </a:rPr>
              <a:t> 109, 1-7; Erdocia et al. </a:t>
            </a:r>
            <a:r>
              <a:rPr lang="en-US" sz="1500" smtClean="0">
                <a:solidFill>
                  <a:srgbClr val="000000"/>
                </a:solidFill>
              </a:rPr>
              <a:t>(2011), </a:t>
            </a:r>
            <a:r>
              <a:rPr lang="en-US" sz="1500">
                <a:solidFill>
                  <a:srgbClr val="000000"/>
                </a:solidFill>
              </a:rPr>
              <a:t>in P. de Swart and M.Lamers (eds.) </a:t>
            </a:r>
            <a:r>
              <a:rPr lang="en-US" sz="1500" i="1">
                <a:solidFill>
                  <a:srgbClr val="000000"/>
                </a:solidFill>
              </a:rPr>
              <a:t>Case, Word Order, and </a:t>
            </a:r>
            <a:r>
              <a:rPr lang="en-US" sz="1500" i="1" smtClean="0">
                <a:solidFill>
                  <a:srgbClr val="000000"/>
                </a:solidFill>
              </a:rPr>
              <a:t>Prominence; </a:t>
            </a:r>
            <a:r>
              <a:rPr lang="en-US" sz="1500" smtClean="0">
                <a:solidFill>
                  <a:srgbClr val="000000"/>
                </a:solidFill>
              </a:rPr>
              <a:t>Laka &amp; Erdocia (2012) In Torrego E. (Ed.) </a:t>
            </a:r>
            <a:r>
              <a:rPr lang="en-US" sz="1500" i="1" smtClean="0">
                <a:solidFill>
                  <a:srgbClr val="000000"/>
                </a:solidFill>
              </a:rPr>
              <a:t>Of Grammar, Words, and Verses. Language Faculty and Beyond Series</a:t>
            </a:r>
            <a:r>
              <a:rPr lang="en-US" sz="1500" smtClean="0">
                <a:solidFill>
                  <a:srgbClr val="000000"/>
                </a:solidFill>
              </a:rPr>
              <a:t>, Amsterdam: John Benjamins .</a:t>
            </a:r>
            <a:endParaRPr lang="en-US" sz="1500" i="1">
              <a:solidFill>
                <a:srgbClr val="000000"/>
              </a:solidFill>
            </a:endParaRPr>
          </a:p>
        </p:txBody>
      </p:sp>
      <p:pic>
        <p:nvPicPr>
          <p:cNvPr id="90117" name="Picture 5"/>
          <p:cNvPicPr>
            <a:picLocks noChangeAspect="1" noChangeArrowheads="1"/>
          </p:cNvPicPr>
          <p:nvPr/>
        </p:nvPicPr>
        <p:blipFill>
          <a:blip r:embed="rId3" cstate="print"/>
          <a:srcRect/>
          <a:stretch>
            <a:fillRect/>
          </a:stretch>
        </p:blipFill>
        <p:spPr bwMode="auto">
          <a:xfrm>
            <a:off x="5568950" y="1600200"/>
            <a:ext cx="3367088" cy="4311650"/>
          </a:xfrm>
          <a:prstGeom prst="rect">
            <a:avLst/>
          </a:prstGeom>
          <a:noFill/>
          <a:ln w="9525">
            <a:noFill/>
            <a:round/>
            <a:headEnd/>
            <a:tailEnd/>
          </a:ln>
          <a:effectLst/>
        </p:spPr>
      </p:pic>
      <p:sp>
        <p:nvSpPr>
          <p:cNvPr id="90118" name="Text Box 6"/>
          <p:cNvSpPr txBox="1">
            <a:spLocks noChangeArrowheads="1"/>
          </p:cNvSpPr>
          <p:nvPr/>
        </p:nvSpPr>
        <p:spPr bwMode="auto">
          <a:xfrm>
            <a:off x="5878513" y="1208088"/>
            <a:ext cx="3070225" cy="461962"/>
          </a:xfrm>
          <a:prstGeom prst="rect">
            <a:avLst/>
          </a:prstGeom>
          <a:noFill/>
          <a:ln w="9525">
            <a:noFill/>
            <a:round/>
            <a:headEnd/>
            <a:tailEnd/>
          </a:ln>
          <a:effectLst/>
        </p:spPr>
        <p:txBody>
          <a:bodyPr lIns="0" tIns="12798" rIns="0" bIns="0" anchor="ctr"/>
          <a:lstStyle/>
          <a:p>
            <a:pPr defTabSz="41433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n-US" sz="1500">
                <a:solidFill>
                  <a:srgbClr val="000000"/>
                </a:solidFill>
              </a:rPr>
              <a:t> S vs. O (sentence initial position)</a:t>
            </a:r>
          </a:p>
        </p:txBody>
      </p:sp>
      <p:sp>
        <p:nvSpPr>
          <p:cNvPr id="8" name="7 CuadroTexto"/>
          <p:cNvSpPr txBox="1"/>
          <p:nvPr/>
        </p:nvSpPr>
        <p:spPr>
          <a:xfrm>
            <a:off x="467544" y="1196752"/>
            <a:ext cx="4608512" cy="4093428"/>
          </a:xfrm>
          <a:prstGeom prst="rect">
            <a:avLst/>
          </a:prstGeom>
          <a:noFill/>
        </p:spPr>
        <p:txBody>
          <a:bodyPr wrap="square" rtlCol="0">
            <a:spAutoFit/>
          </a:bodyPr>
          <a:lstStyle/>
          <a:p>
            <a:r>
              <a:rPr lang="es-ES" sz="2000" dirty="0" smtClean="0"/>
              <a:t> SOV </a:t>
            </a:r>
            <a:r>
              <a:rPr lang="es-ES" sz="2000" dirty="0" err="1" smtClean="0"/>
              <a:t>hitzordena</a:t>
            </a:r>
            <a:r>
              <a:rPr lang="es-ES" sz="2000" dirty="0" smtClean="0"/>
              <a:t> da </a:t>
            </a:r>
            <a:r>
              <a:rPr lang="es-ES" sz="2000" dirty="0" err="1" smtClean="0"/>
              <a:t>prozesatzeko</a:t>
            </a:r>
            <a:r>
              <a:rPr lang="es-ES" sz="2000" dirty="0" smtClean="0"/>
              <a:t> </a:t>
            </a:r>
            <a:r>
              <a:rPr lang="es-ES" sz="2000" dirty="0" err="1" smtClean="0"/>
              <a:t>errazen</a:t>
            </a:r>
            <a:r>
              <a:rPr lang="es-ES" sz="2000" dirty="0" smtClean="0"/>
              <a:t> </a:t>
            </a:r>
            <a:r>
              <a:rPr lang="es-ES" sz="2000" dirty="0" err="1" smtClean="0"/>
              <a:t>egiten</a:t>
            </a:r>
            <a:r>
              <a:rPr lang="es-ES" sz="2000" dirty="0" smtClean="0"/>
              <a:t> </a:t>
            </a:r>
            <a:r>
              <a:rPr lang="es-ES" sz="2000" dirty="0" err="1" smtClean="0"/>
              <a:t>zaiguna</a:t>
            </a:r>
            <a:r>
              <a:rPr lang="es-ES" sz="2000" dirty="0" smtClean="0"/>
              <a:t>  </a:t>
            </a:r>
            <a:r>
              <a:rPr lang="es-ES" sz="2000" dirty="0" err="1" smtClean="0"/>
              <a:t>gaitasun</a:t>
            </a:r>
            <a:r>
              <a:rPr lang="es-ES" sz="2000" dirty="0" smtClean="0"/>
              <a:t> </a:t>
            </a:r>
            <a:r>
              <a:rPr lang="es-ES" sz="2000" dirty="0" err="1" smtClean="0"/>
              <a:t>altuko</a:t>
            </a:r>
            <a:r>
              <a:rPr lang="es-ES" sz="2000" dirty="0" smtClean="0"/>
              <a:t> </a:t>
            </a:r>
            <a:r>
              <a:rPr lang="es-ES" sz="2000" dirty="0" err="1" smtClean="0"/>
              <a:t>euskaldunoi</a:t>
            </a:r>
            <a:r>
              <a:rPr lang="es-ES" sz="2000" dirty="0" smtClean="0"/>
              <a:t>, ama </a:t>
            </a:r>
            <a:r>
              <a:rPr lang="es-ES" sz="2000" dirty="0" err="1" smtClean="0"/>
              <a:t>hizkuntza</a:t>
            </a:r>
            <a:r>
              <a:rPr lang="es-ES" sz="2000" dirty="0" smtClean="0"/>
              <a:t> </a:t>
            </a:r>
            <a:r>
              <a:rPr lang="es-ES" sz="2000" dirty="0" err="1" smtClean="0"/>
              <a:t>zein</a:t>
            </a:r>
            <a:r>
              <a:rPr lang="es-ES" sz="2000" dirty="0" smtClean="0"/>
              <a:t> den </a:t>
            </a:r>
            <a:r>
              <a:rPr lang="es-ES" sz="2000" dirty="0" err="1" smtClean="0"/>
              <a:t>gorabehra</a:t>
            </a:r>
            <a:r>
              <a:rPr lang="es-ES" sz="2000" dirty="0" smtClean="0"/>
              <a:t>.</a:t>
            </a:r>
          </a:p>
          <a:p>
            <a:endParaRPr lang="es-ES" sz="2000" dirty="0" smtClean="0"/>
          </a:p>
          <a:p>
            <a:r>
              <a:rPr lang="es-ES" sz="2000" dirty="0" smtClean="0"/>
              <a:t>Ez </a:t>
            </a:r>
            <a:r>
              <a:rPr lang="es-ES" sz="2000" dirty="0" err="1" smtClean="0"/>
              <a:t>dago</a:t>
            </a:r>
            <a:r>
              <a:rPr lang="es-ES" sz="2000" dirty="0" smtClean="0"/>
              <a:t> </a:t>
            </a:r>
            <a:r>
              <a:rPr lang="es-ES" sz="2000" dirty="0" err="1" smtClean="0"/>
              <a:t>SVOrako</a:t>
            </a:r>
            <a:r>
              <a:rPr lang="es-ES" sz="2000" dirty="0" smtClean="0"/>
              <a:t> </a:t>
            </a:r>
            <a:r>
              <a:rPr lang="es-ES" sz="2000" dirty="0" err="1" smtClean="0"/>
              <a:t>joeraren</a:t>
            </a:r>
            <a:r>
              <a:rPr lang="es-ES" sz="2000" dirty="0" smtClean="0"/>
              <a:t> </a:t>
            </a:r>
            <a:r>
              <a:rPr lang="es-ES" sz="2000" dirty="0" err="1" smtClean="0"/>
              <a:t>zantzurik</a:t>
            </a:r>
            <a:r>
              <a:rPr lang="es-ES" sz="2000" dirty="0" smtClean="0"/>
              <a:t>.</a:t>
            </a:r>
          </a:p>
          <a:p>
            <a:endParaRPr lang="es-ES" sz="2000" dirty="0" smtClean="0"/>
          </a:p>
          <a:p>
            <a:r>
              <a:rPr lang="es-ES" sz="2000" dirty="0" smtClean="0"/>
              <a:t> OV </a:t>
            </a:r>
            <a:r>
              <a:rPr lang="es-ES" sz="2000" dirty="0" err="1" smtClean="0"/>
              <a:t>hizkuntzak</a:t>
            </a:r>
            <a:r>
              <a:rPr lang="es-ES" sz="2000" dirty="0" smtClean="0"/>
              <a:t> VO </a:t>
            </a:r>
            <a:r>
              <a:rPr lang="es-ES" sz="2000" dirty="0" err="1" smtClean="0"/>
              <a:t>hizkuntzen</a:t>
            </a:r>
            <a:r>
              <a:rPr lang="es-ES" sz="2000" dirty="0" smtClean="0"/>
              <a:t> </a:t>
            </a:r>
            <a:r>
              <a:rPr lang="es-ES" sz="2000" dirty="0" err="1" smtClean="0"/>
              <a:t>osagai</a:t>
            </a:r>
            <a:r>
              <a:rPr lang="es-ES" sz="2000" dirty="0" smtClean="0"/>
              <a:t> </a:t>
            </a:r>
            <a:r>
              <a:rPr lang="es-ES" sz="2000" dirty="0" err="1" smtClean="0"/>
              <a:t>elektrofisiologiko</a:t>
            </a:r>
            <a:r>
              <a:rPr lang="es-ES" sz="2000" dirty="0" smtClean="0"/>
              <a:t> </a:t>
            </a:r>
            <a:r>
              <a:rPr lang="es-ES" sz="2000" dirty="0" err="1" smtClean="0"/>
              <a:t>berak</a:t>
            </a:r>
            <a:r>
              <a:rPr lang="es-ES" sz="2000" dirty="0" smtClean="0"/>
              <a:t> </a:t>
            </a:r>
            <a:r>
              <a:rPr lang="es-ES" sz="2000" dirty="0" err="1" smtClean="0"/>
              <a:t>sortzen</a:t>
            </a:r>
            <a:r>
              <a:rPr lang="es-ES" sz="2000" dirty="0" smtClean="0"/>
              <a:t> </a:t>
            </a:r>
            <a:r>
              <a:rPr lang="es-ES" sz="2000" dirty="0" err="1" smtClean="0"/>
              <a:t>ditu</a:t>
            </a:r>
            <a:r>
              <a:rPr lang="es-ES" sz="2000" dirty="0" smtClean="0"/>
              <a:t>. </a:t>
            </a:r>
          </a:p>
          <a:p>
            <a:endParaRPr lang="es-ES" sz="2000" dirty="0" smtClean="0"/>
          </a:p>
          <a:p>
            <a:r>
              <a:rPr lang="es-ES" sz="2000" dirty="0" smtClean="0"/>
              <a:t>Ez </a:t>
            </a:r>
            <a:r>
              <a:rPr lang="es-ES" sz="2000" dirty="0" err="1" smtClean="0"/>
              <a:t>dirudi</a:t>
            </a:r>
            <a:r>
              <a:rPr lang="es-ES" sz="2000" dirty="0" smtClean="0"/>
              <a:t> </a:t>
            </a:r>
            <a:r>
              <a:rPr lang="es-ES" sz="2000" dirty="0" err="1" smtClean="0"/>
              <a:t>beraz</a:t>
            </a:r>
            <a:r>
              <a:rPr lang="es-ES" sz="2000" dirty="0" smtClean="0"/>
              <a:t>, OV </a:t>
            </a:r>
            <a:r>
              <a:rPr lang="es-ES" sz="2000" dirty="0" err="1" smtClean="0"/>
              <a:t>hizkuntzak</a:t>
            </a:r>
            <a:r>
              <a:rPr lang="es-ES" sz="2000" dirty="0" smtClean="0"/>
              <a:t> </a:t>
            </a:r>
            <a:r>
              <a:rPr lang="es-ES" sz="2000" dirty="0" err="1" smtClean="0"/>
              <a:t>prozesatzeko</a:t>
            </a:r>
            <a:r>
              <a:rPr lang="es-ES" sz="2000" dirty="0" smtClean="0"/>
              <a:t> </a:t>
            </a:r>
            <a:r>
              <a:rPr lang="es-ES" sz="2000" dirty="0" err="1" smtClean="0"/>
              <a:t>erabiltzen</a:t>
            </a:r>
            <a:r>
              <a:rPr lang="es-ES" sz="2000" dirty="0" smtClean="0"/>
              <a:t> den </a:t>
            </a:r>
            <a:r>
              <a:rPr lang="es-ES" sz="2000" dirty="0" err="1" smtClean="0"/>
              <a:t>burmuin</a:t>
            </a:r>
            <a:r>
              <a:rPr lang="es-ES" sz="2000" dirty="0" smtClean="0"/>
              <a:t> </a:t>
            </a:r>
            <a:r>
              <a:rPr lang="es-ES" sz="2000" dirty="0" err="1" smtClean="0"/>
              <a:t>ehuna</a:t>
            </a:r>
            <a:r>
              <a:rPr lang="es-ES" sz="2000" dirty="0" smtClean="0"/>
              <a:t> </a:t>
            </a:r>
            <a:r>
              <a:rPr lang="es-ES" sz="2000" dirty="0" err="1" smtClean="0"/>
              <a:t>ezberdina</a:t>
            </a:r>
            <a:r>
              <a:rPr lang="es-ES" sz="2000" dirty="0" smtClean="0"/>
              <a:t> </a:t>
            </a:r>
            <a:r>
              <a:rPr lang="es-ES" sz="2000" dirty="0" err="1" smtClean="0"/>
              <a:t>denik</a:t>
            </a:r>
            <a:r>
              <a:rPr lang="es-ES" sz="2000" dirty="0" smtClean="0"/>
              <a:t>.</a:t>
            </a:r>
            <a:endParaRPr lang="es-ES"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s-ES"/>
          </a:p>
        </p:txBody>
      </p:sp>
      <p:pic>
        <p:nvPicPr>
          <p:cNvPr id="182276" name="Picture 4"/>
          <p:cNvPicPr>
            <a:picLocks noChangeAspect="1" noChangeArrowheads="1"/>
          </p:cNvPicPr>
          <p:nvPr/>
        </p:nvPicPr>
        <p:blipFill>
          <a:blip r:embed="rId3" cstate="print"/>
          <a:srcRect/>
          <a:stretch>
            <a:fillRect/>
          </a:stretch>
        </p:blipFill>
        <p:spPr bwMode="auto">
          <a:xfrm>
            <a:off x="0" y="11113"/>
            <a:ext cx="9144000" cy="6834187"/>
          </a:xfrm>
          <a:prstGeom prst="rect">
            <a:avLst/>
          </a:prstGeom>
          <a:noFill/>
          <a:ln w="12700" algn="ctr">
            <a:noFill/>
            <a:miter lim="800000"/>
            <a:headEnd/>
            <a:tailEnd/>
          </a:ln>
          <a:effectLst/>
        </p:spPr>
      </p:pic>
      <p:sp>
        <p:nvSpPr>
          <p:cNvPr id="182277" name="Text Box 5"/>
          <p:cNvSpPr txBox="1">
            <a:spLocks noChangeArrowheads="1"/>
          </p:cNvSpPr>
          <p:nvPr/>
        </p:nvSpPr>
        <p:spPr bwMode="auto">
          <a:xfrm>
            <a:off x="5652120" y="1124744"/>
            <a:ext cx="4932363" cy="307777"/>
          </a:xfrm>
          <a:prstGeom prst="rect">
            <a:avLst/>
          </a:prstGeom>
          <a:noFill/>
          <a:ln w="12700" algn="ctr">
            <a:noFill/>
            <a:miter lim="800000"/>
            <a:headEnd/>
            <a:tailEnd/>
          </a:ln>
          <a:effectLst/>
        </p:spPr>
        <p:txBody>
          <a:bodyPr>
            <a:spAutoFit/>
          </a:bodyPr>
          <a:lstStyle/>
          <a:p>
            <a:pPr>
              <a:spcBef>
                <a:spcPct val="50000"/>
              </a:spcBef>
            </a:pPr>
            <a:r>
              <a:rPr lang="es-ES_tradnl" sz="1400">
                <a:solidFill>
                  <a:srgbClr val="000000"/>
                </a:solidFill>
              </a:rPr>
              <a:t>Juan Muñoz, Two seated on the wall, 2000 </a:t>
            </a:r>
            <a:endParaRPr lang="es-ES" sz="1400">
              <a:solidFill>
                <a:srgbClr val="000000"/>
              </a:solidFill>
            </a:endParaRPr>
          </a:p>
        </p:txBody>
      </p:sp>
      <p:sp>
        <p:nvSpPr>
          <p:cNvPr id="182278" name="Rectangle 6"/>
          <p:cNvSpPr>
            <a:spLocks noChangeArrowheads="1"/>
          </p:cNvSpPr>
          <p:nvPr/>
        </p:nvSpPr>
        <p:spPr bwMode="auto">
          <a:xfrm>
            <a:off x="0" y="0"/>
            <a:ext cx="8110538" cy="792163"/>
          </a:xfrm>
          <a:prstGeom prst="rect">
            <a:avLst/>
          </a:prstGeom>
          <a:noFill/>
          <a:ln w="9525">
            <a:noFill/>
            <a:miter lim="800000"/>
            <a:headEnd/>
            <a:tailEnd/>
          </a:ln>
          <a:effectLst/>
        </p:spPr>
        <p:txBody>
          <a:bodyPr anchor="ctr"/>
          <a:lstStyle/>
          <a:p>
            <a:r>
              <a:rPr lang="es-ES" sz="4000" smtClean="0">
                <a:solidFill>
                  <a:srgbClr val="000000"/>
                </a:solidFill>
              </a:rPr>
              <a:t>Elebitasuna: hizkuntza batetik bestera.</a:t>
            </a:r>
            <a:endParaRPr lang="es-ES" sz="4000">
              <a:solidFill>
                <a:srgbClr val="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23528" y="764704"/>
            <a:ext cx="7992888" cy="5262979"/>
          </a:xfrm>
          <a:prstGeom prst="rect">
            <a:avLst/>
          </a:prstGeom>
          <a:solidFill>
            <a:schemeClr val="bg1"/>
          </a:solidFill>
        </p:spPr>
        <p:txBody>
          <a:bodyPr wrap="square" rtlCol="0">
            <a:spAutoFit/>
          </a:bodyPr>
          <a:lstStyle/>
          <a:p>
            <a:r>
              <a:rPr lang="es-ES" sz="4800" smtClean="0">
                <a:solidFill>
                  <a:srgbClr val="FF0000"/>
                </a:solidFill>
                <a:latin typeface="Arial Rounded MT Bold" pitchFamily="34" charset="0"/>
              </a:rPr>
              <a:t>AZUL	  </a:t>
            </a:r>
            <a:r>
              <a:rPr lang="es-ES" sz="4800" smtClean="0">
                <a:solidFill>
                  <a:srgbClr val="0070C0"/>
                </a:solidFill>
                <a:latin typeface="Arial Rounded MT Bold" pitchFamily="34" charset="0"/>
              </a:rPr>
              <a:t>VERDE	</a:t>
            </a:r>
            <a:r>
              <a:rPr lang="es-ES" sz="4800" smtClean="0">
                <a:solidFill>
                  <a:srgbClr val="FF0000"/>
                </a:solidFill>
                <a:latin typeface="Arial Rounded MT Bold" pitchFamily="34" charset="0"/>
              </a:rPr>
              <a:t>AMARILLO</a:t>
            </a:r>
          </a:p>
          <a:p>
            <a:endParaRPr lang="es-ES" sz="4800" smtClean="0">
              <a:solidFill>
                <a:srgbClr val="FF0000"/>
              </a:solidFill>
              <a:latin typeface="Arial Rounded MT Bold" pitchFamily="34" charset="0"/>
            </a:endParaRPr>
          </a:p>
          <a:p>
            <a:r>
              <a:rPr lang="es-ES" sz="4800" smtClean="0">
                <a:solidFill>
                  <a:srgbClr val="0070C0"/>
                </a:solidFill>
                <a:latin typeface="Arial Rounded MT Bold" pitchFamily="34" charset="0"/>
              </a:rPr>
              <a:t>ROSA  </a:t>
            </a:r>
            <a:r>
              <a:rPr lang="es-ES" sz="4800" smtClean="0">
                <a:solidFill>
                  <a:srgbClr val="00B050"/>
                </a:solidFill>
                <a:latin typeface="Arial Rounded MT Bold" pitchFamily="34" charset="0"/>
              </a:rPr>
              <a:t>ROJO</a:t>
            </a:r>
            <a:r>
              <a:rPr lang="es-ES" sz="4800" smtClean="0">
                <a:solidFill>
                  <a:srgbClr val="0070C0"/>
                </a:solidFill>
                <a:latin typeface="Arial Rounded MT Bold" pitchFamily="34" charset="0"/>
              </a:rPr>
              <a:t>      </a:t>
            </a:r>
            <a:r>
              <a:rPr lang="es-ES" sz="4800" smtClean="0">
                <a:solidFill>
                  <a:srgbClr val="FF66FF"/>
                </a:solidFill>
                <a:latin typeface="Arial Rounded MT Bold" pitchFamily="34" charset="0"/>
              </a:rPr>
              <a:t>BLANCO</a:t>
            </a:r>
          </a:p>
          <a:p>
            <a:endParaRPr lang="es-ES" sz="4800" smtClean="0">
              <a:solidFill>
                <a:srgbClr val="FF66FF"/>
              </a:solidFill>
              <a:latin typeface="Arial Rounded MT Bold" pitchFamily="34" charset="0"/>
            </a:endParaRPr>
          </a:p>
          <a:p>
            <a:r>
              <a:rPr lang="es-ES" sz="4800" smtClean="0">
                <a:solidFill>
                  <a:srgbClr val="FFFF00"/>
                </a:solidFill>
                <a:latin typeface="Arial Rounded MT Bold" pitchFamily="34" charset="0"/>
              </a:rPr>
              <a:t>GRIS    </a:t>
            </a:r>
            <a:r>
              <a:rPr lang="es-ES" sz="4800" smtClean="0">
                <a:solidFill>
                  <a:srgbClr val="FF0000"/>
                </a:solidFill>
                <a:latin typeface="Arial Rounded MT Bold" pitchFamily="34" charset="0"/>
              </a:rPr>
              <a:t>NEGRO   </a:t>
            </a:r>
            <a:r>
              <a:rPr lang="es-ES" sz="4800" smtClean="0">
                <a:solidFill>
                  <a:srgbClr val="00B050"/>
                </a:solidFill>
                <a:latin typeface="Arial Rounded MT Bold" pitchFamily="34" charset="0"/>
              </a:rPr>
              <a:t>MORADO</a:t>
            </a:r>
          </a:p>
          <a:p>
            <a:endParaRPr lang="es-ES" sz="4800" smtClean="0">
              <a:solidFill>
                <a:srgbClr val="00B050"/>
              </a:solidFill>
              <a:latin typeface="Arial Rounded MT Bold" pitchFamily="34" charset="0"/>
            </a:endParaRPr>
          </a:p>
          <a:p>
            <a:r>
              <a:rPr lang="es-ES" sz="4800" smtClean="0">
                <a:solidFill>
                  <a:srgbClr val="FF66FF"/>
                </a:solidFill>
                <a:latin typeface="Arial Rounded MT Bold" pitchFamily="34" charset="0"/>
              </a:rPr>
              <a:t>  MARRON 		</a:t>
            </a:r>
            <a:r>
              <a:rPr lang="es-ES" sz="4800" smtClean="0">
                <a:solidFill>
                  <a:srgbClr val="FFFF00"/>
                </a:solidFill>
                <a:latin typeface="Arial Rounded MT Bold" pitchFamily="34" charset="0"/>
              </a:rPr>
              <a:t>NARANJA </a:t>
            </a:r>
            <a:endParaRPr lang="es-ES" sz="4800" smtClean="0">
              <a:solidFill>
                <a:srgbClr val="FF66FF"/>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928670"/>
            <a:ext cx="8229600" cy="5145435"/>
          </a:xfrm>
        </p:spPr>
        <p:txBody>
          <a:bodyPr>
            <a:normAutofit/>
          </a:bodyPr>
          <a:lstStyle/>
          <a:p>
            <a:pPr>
              <a:buNone/>
            </a:pPr>
            <a:endParaRPr lang="es-ES" sz="3600" dirty="0" smtClean="0">
              <a:solidFill>
                <a:schemeClr val="tx2"/>
              </a:solidFill>
            </a:endParaRPr>
          </a:p>
          <a:p>
            <a:pPr>
              <a:buNone/>
            </a:pPr>
            <a:r>
              <a:rPr lang="es-ES" sz="4400" dirty="0" err="1" smtClean="0"/>
              <a:t>Dakizkizun</a:t>
            </a:r>
            <a:r>
              <a:rPr lang="es-ES" sz="4400" dirty="0" smtClean="0"/>
              <a:t> </a:t>
            </a:r>
            <a:r>
              <a:rPr lang="es-ES" sz="4400" dirty="0" err="1" smtClean="0"/>
              <a:t>hizkuntzak</a:t>
            </a:r>
            <a:r>
              <a:rPr lang="es-ES" sz="4400" dirty="0" smtClean="0"/>
              <a:t> </a:t>
            </a:r>
            <a:r>
              <a:rPr lang="es-ES" sz="4400" dirty="0" err="1" smtClean="0"/>
              <a:t>aktibo</a:t>
            </a:r>
            <a:r>
              <a:rPr lang="es-ES" sz="4400" dirty="0" smtClean="0"/>
              <a:t> </a:t>
            </a:r>
            <a:r>
              <a:rPr lang="es-ES" sz="4400" dirty="0" err="1" smtClean="0"/>
              <a:t>daude</a:t>
            </a:r>
            <a:r>
              <a:rPr lang="es-ES" sz="4400" dirty="0" smtClean="0"/>
              <a:t> </a:t>
            </a:r>
            <a:r>
              <a:rPr lang="es-ES" sz="4400" dirty="0" err="1" smtClean="0"/>
              <a:t>hikuntza</a:t>
            </a:r>
            <a:r>
              <a:rPr lang="es-ES" sz="4400" dirty="0" smtClean="0"/>
              <a:t> </a:t>
            </a:r>
            <a:r>
              <a:rPr lang="es-ES" sz="4400" dirty="0" err="1" smtClean="0"/>
              <a:t>erabiltzen</a:t>
            </a:r>
            <a:r>
              <a:rPr lang="es-ES" sz="4400" dirty="0" smtClean="0"/>
              <a:t> </a:t>
            </a:r>
            <a:r>
              <a:rPr lang="es-ES" sz="4400" dirty="0" err="1" smtClean="0"/>
              <a:t>duzun</a:t>
            </a:r>
            <a:r>
              <a:rPr lang="es-ES" sz="4400" dirty="0" smtClean="0"/>
              <a:t> </a:t>
            </a:r>
            <a:r>
              <a:rPr lang="es-ES" sz="4400" dirty="0" err="1" smtClean="0"/>
              <a:t>guztietan</a:t>
            </a:r>
            <a:r>
              <a:rPr lang="es-ES" sz="4400" dirty="0" smtClean="0"/>
              <a:t>.</a:t>
            </a:r>
          </a:p>
          <a:p>
            <a:pPr>
              <a:buNone/>
            </a:pPr>
            <a:r>
              <a:rPr lang="es-ES" sz="4400" dirty="0" err="1" smtClean="0"/>
              <a:t>Beraz</a:t>
            </a:r>
            <a:r>
              <a:rPr lang="es-ES" sz="4400" dirty="0" smtClean="0"/>
              <a:t>, </a:t>
            </a:r>
            <a:r>
              <a:rPr lang="es-ES" sz="4400" dirty="0" err="1" smtClean="0"/>
              <a:t>hizkuntza</a:t>
            </a:r>
            <a:r>
              <a:rPr lang="es-ES" sz="4400" dirty="0" smtClean="0"/>
              <a:t> batean </a:t>
            </a:r>
            <a:r>
              <a:rPr lang="es-ES" sz="4400" dirty="0" err="1" smtClean="0"/>
              <a:t>hitz</a:t>
            </a:r>
            <a:r>
              <a:rPr lang="es-ES" sz="4400" dirty="0" smtClean="0"/>
              <a:t> </a:t>
            </a:r>
            <a:r>
              <a:rPr lang="es-ES" sz="4400" dirty="0" err="1" smtClean="0"/>
              <a:t>egiteko</a:t>
            </a:r>
            <a:r>
              <a:rPr lang="es-ES" sz="4400" dirty="0" smtClean="0"/>
              <a:t>, </a:t>
            </a:r>
            <a:r>
              <a:rPr lang="es-ES" sz="4400" dirty="0" err="1" smtClean="0"/>
              <a:t>bestea</a:t>
            </a:r>
            <a:r>
              <a:rPr lang="es-ES" sz="4400" dirty="0" smtClean="0"/>
              <a:t> </a:t>
            </a:r>
            <a:r>
              <a:rPr lang="es-ES" sz="4400" dirty="0" err="1" smtClean="0"/>
              <a:t>inibitu</a:t>
            </a:r>
            <a:r>
              <a:rPr lang="es-ES" sz="4400" dirty="0" smtClean="0"/>
              <a:t> </a:t>
            </a:r>
            <a:r>
              <a:rPr lang="es-ES" sz="4400" dirty="0" err="1" smtClean="0"/>
              <a:t>behar</a:t>
            </a:r>
            <a:r>
              <a:rPr lang="es-ES" sz="4400" dirty="0" smtClean="0"/>
              <a:t>.</a:t>
            </a:r>
          </a:p>
          <a:p>
            <a:pPr>
              <a:buNone/>
            </a:pPr>
            <a:endParaRPr lang="es-ES" sz="3600" dirty="0" smtClean="0"/>
          </a:p>
          <a:p>
            <a:pPr>
              <a:buNone/>
            </a:pPr>
            <a:endParaRPr lang="es-ES" sz="44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7 CuadroTexto"/>
          <p:cNvSpPr txBox="1"/>
          <p:nvPr/>
        </p:nvSpPr>
        <p:spPr>
          <a:xfrm>
            <a:off x="357158" y="1928802"/>
            <a:ext cx="8564332" cy="1600438"/>
          </a:xfrm>
          <a:prstGeom prst="rect">
            <a:avLst/>
          </a:prstGeom>
          <a:noFill/>
        </p:spPr>
        <p:txBody>
          <a:bodyPr wrap="none" rtlCol="0">
            <a:spAutoFit/>
          </a:bodyPr>
          <a:lstStyle/>
          <a:p>
            <a:pPr algn="ctr"/>
            <a:r>
              <a:rPr lang="es-ES" sz="4000" dirty="0" err="1" smtClean="0">
                <a:solidFill>
                  <a:schemeClr val="bg1"/>
                </a:solidFill>
              </a:rPr>
              <a:t>Buruan</a:t>
            </a:r>
            <a:r>
              <a:rPr lang="es-ES" sz="4000" dirty="0" smtClean="0">
                <a:solidFill>
                  <a:schemeClr val="bg1"/>
                </a:solidFill>
              </a:rPr>
              <a:t> </a:t>
            </a:r>
            <a:r>
              <a:rPr lang="es-ES" sz="4000" dirty="0" err="1" smtClean="0">
                <a:solidFill>
                  <a:schemeClr val="bg1"/>
                </a:solidFill>
              </a:rPr>
              <a:t>ehuten</a:t>
            </a:r>
            <a:r>
              <a:rPr lang="es-ES" sz="4000" dirty="0" smtClean="0">
                <a:solidFill>
                  <a:schemeClr val="bg1"/>
                </a:solidFill>
              </a:rPr>
              <a:t> da </a:t>
            </a:r>
            <a:r>
              <a:rPr lang="es-ES" sz="4000" dirty="0" err="1" smtClean="0">
                <a:solidFill>
                  <a:schemeClr val="bg1"/>
                </a:solidFill>
              </a:rPr>
              <a:t>hitzaren</a:t>
            </a:r>
            <a:r>
              <a:rPr lang="es-ES" sz="4000" dirty="0" smtClean="0">
                <a:solidFill>
                  <a:schemeClr val="bg1"/>
                </a:solidFill>
              </a:rPr>
              <a:t> </a:t>
            </a:r>
            <a:r>
              <a:rPr lang="es-ES" sz="4000" dirty="0" err="1" smtClean="0">
                <a:solidFill>
                  <a:schemeClr val="bg1"/>
                </a:solidFill>
              </a:rPr>
              <a:t>amarauna</a:t>
            </a:r>
            <a:r>
              <a:rPr lang="es-ES" sz="4000" dirty="0" smtClean="0">
                <a:solidFill>
                  <a:schemeClr val="bg1"/>
                </a:solidFill>
              </a:rPr>
              <a:t> , </a:t>
            </a:r>
          </a:p>
          <a:p>
            <a:pPr algn="ctr"/>
            <a:r>
              <a:rPr lang="es-ES" sz="4000" dirty="0" err="1" smtClean="0">
                <a:solidFill>
                  <a:schemeClr val="bg1"/>
                </a:solidFill>
              </a:rPr>
              <a:t>hotsa</a:t>
            </a:r>
            <a:r>
              <a:rPr lang="es-ES" sz="4000" dirty="0" smtClean="0">
                <a:solidFill>
                  <a:schemeClr val="bg1"/>
                </a:solidFill>
              </a:rPr>
              <a:t> eta </a:t>
            </a:r>
            <a:r>
              <a:rPr lang="es-ES" sz="4000" dirty="0" err="1" smtClean="0">
                <a:solidFill>
                  <a:schemeClr val="bg1"/>
                </a:solidFill>
              </a:rPr>
              <a:t>hutsa</a:t>
            </a:r>
            <a:r>
              <a:rPr lang="es-ES" sz="4000" dirty="0" smtClean="0">
                <a:solidFill>
                  <a:schemeClr val="bg1"/>
                </a:solidFill>
              </a:rPr>
              <a:t> </a:t>
            </a:r>
            <a:r>
              <a:rPr lang="es-ES" sz="4000" dirty="0" err="1" smtClean="0">
                <a:solidFill>
                  <a:schemeClr val="bg1"/>
                </a:solidFill>
              </a:rPr>
              <a:t>bilbatuaz</a:t>
            </a:r>
            <a:r>
              <a:rPr lang="es-ES" sz="4000" dirty="0" smtClean="0">
                <a:solidFill>
                  <a:schemeClr val="bg1"/>
                </a:solidFill>
              </a:rPr>
              <a:t>.</a:t>
            </a:r>
          </a:p>
          <a:p>
            <a:endParaRPr lang="es-ES" dirty="0"/>
          </a:p>
        </p:txBody>
      </p:sp>
      <p:sp>
        <p:nvSpPr>
          <p:cNvPr id="7" name="6 CuadroTexto"/>
          <p:cNvSpPr txBox="1"/>
          <p:nvPr/>
        </p:nvSpPr>
        <p:spPr>
          <a:xfrm>
            <a:off x="1500166" y="4786322"/>
            <a:ext cx="5951245" cy="584775"/>
          </a:xfrm>
          <a:prstGeom prst="rect">
            <a:avLst/>
          </a:prstGeom>
          <a:noFill/>
        </p:spPr>
        <p:txBody>
          <a:bodyPr wrap="none" rtlCol="0">
            <a:spAutoFit/>
          </a:bodyPr>
          <a:lstStyle/>
          <a:p>
            <a:r>
              <a:rPr lang="es-ES" sz="3200" dirty="0" err="1" smtClean="0">
                <a:solidFill>
                  <a:schemeClr val="bg1"/>
                </a:solidFill>
              </a:rPr>
              <a:t>Amarauna</a:t>
            </a:r>
            <a:r>
              <a:rPr lang="es-ES" sz="3200" dirty="0" smtClean="0">
                <a:solidFill>
                  <a:schemeClr val="bg1"/>
                </a:solidFill>
              </a:rPr>
              <a:t> </a:t>
            </a:r>
            <a:r>
              <a:rPr lang="es-ES" sz="3200" dirty="0" err="1" smtClean="0">
                <a:solidFill>
                  <a:schemeClr val="bg1"/>
                </a:solidFill>
              </a:rPr>
              <a:t>bezala</a:t>
            </a:r>
            <a:r>
              <a:rPr lang="es-ES" sz="3200" dirty="0" smtClean="0">
                <a:solidFill>
                  <a:schemeClr val="bg1"/>
                </a:solidFill>
              </a:rPr>
              <a:t>, </a:t>
            </a:r>
            <a:r>
              <a:rPr lang="es-ES" sz="3200" dirty="0" err="1" smtClean="0">
                <a:solidFill>
                  <a:schemeClr val="bg1"/>
                </a:solidFill>
              </a:rPr>
              <a:t>ikustezina</a:t>
            </a:r>
            <a:r>
              <a:rPr lang="es-ES" sz="3200" dirty="0" smtClean="0">
                <a:solidFill>
                  <a:schemeClr val="bg1"/>
                </a:solidFill>
              </a:rPr>
              <a:t> </a:t>
            </a:r>
            <a:r>
              <a:rPr lang="es-ES" sz="3200" dirty="0" err="1" smtClean="0">
                <a:solidFill>
                  <a:schemeClr val="bg1"/>
                </a:solidFill>
              </a:rPr>
              <a:t>zaigu</a:t>
            </a:r>
            <a:r>
              <a:rPr lang="es-ES" sz="3200" dirty="0" smtClean="0">
                <a:solidFill>
                  <a:schemeClr val="bg1"/>
                </a:solidFill>
              </a:rPr>
              <a:t> </a:t>
            </a:r>
            <a:endParaRPr lang="es-E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9344" y="-243408"/>
            <a:ext cx="5904656" cy="28277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05994" y="2564904"/>
            <a:ext cx="6338006" cy="187220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835696" y="4351243"/>
            <a:ext cx="7308304" cy="2506757"/>
          </a:xfrm>
          <a:prstGeom prst="rect">
            <a:avLst/>
          </a:prstGeom>
          <a:noFill/>
          <a:ln w="9525">
            <a:noFill/>
            <a:miter lim="800000"/>
            <a:headEnd/>
            <a:tailEnd/>
          </a:ln>
        </p:spPr>
      </p:pic>
      <p:sp>
        <p:nvSpPr>
          <p:cNvPr id="12" name="11 CuadroTexto"/>
          <p:cNvSpPr txBox="1"/>
          <p:nvPr/>
        </p:nvSpPr>
        <p:spPr>
          <a:xfrm>
            <a:off x="0" y="260648"/>
            <a:ext cx="3428992" cy="2308324"/>
          </a:xfrm>
          <a:prstGeom prst="rect">
            <a:avLst/>
          </a:prstGeom>
          <a:noFill/>
        </p:spPr>
        <p:txBody>
          <a:bodyPr wrap="square" rtlCol="0">
            <a:spAutoFit/>
          </a:bodyPr>
          <a:lstStyle/>
          <a:p>
            <a:r>
              <a:rPr lang="es-ES" sz="3200" dirty="0" err="1" smtClean="0"/>
              <a:t>Hizkuntza-aldaketa</a:t>
            </a:r>
            <a:r>
              <a:rPr lang="es-ES" sz="3200" dirty="0" smtClean="0"/>
              <a:t> </a:t>
            </a:r>
            <a:r>
              <a:rPr lang="es-ES" sz="3200" dirty="0" err="1" smtClean="0"/>
              <a:t>mekanismoak</a:t>
            </a:r>
            <a:r>
              <a:rPr lang="es-ES" sz="3200" dirty="0" smtClean="0"/>
              <a:t> </a:t>
            </a:r>
            <a:r>
              <a:rPr lang="es-ES" sz="3200" dirty="0" err="1" smtClean="0"/>
              <a:t>elebidunengan</a:t>
            </a:r>
            <a:r>
              <a:rPr lang="es-ES" sz="3200" dirty="0" smtClean="0"/>
              <a:t>.</a:t>
            </a:r>
          </a:p>
          <a:p>
            <a:endParaRPr lang="es-ES" sz="2400" dirty="0" smtClean="0"/>
          </a:p>
          <a:p>
            <a:endParaRPr lang="es-E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716016" y="404664"/>
            <a:ext cx="4038600" cy="2764904"/>
          </a:xfrm>
        </p:spPr>
        <p:txBody>
          <a:bodyPr/>
          <a:lstStyle/>
          <a:p>
            <a:pPr>
              <a:buNone/>
            </a:pPr>
            <a:r>
              <a:rPr lang="eu-ES" dirty="0" smtClean="0">
                <a:solidFill>
                  <a:schemeClr val="tx2"/>
                </a:solidFill>
              </a:rPr>
              <a:t>Elebidun asimetrikoak</a:t>
            </a:r>
            <a:endParaRPr lang="es-ES" dirty="0" smtClean="0">
              <a:solidFill>
                <a:schemeClr val="tx2"/>
              </a:solidFill>
            </a:endParaRPr>
          </a:p>
          <a:p>
            <a:pPr>
              <a:buNone/>
            </a:pPr>
            <a:endParaRPr lang="es-ES" dirty="0" smtClean="0">
              <a:solidFill>
                <a:schemeClr val="tx2"/>
              </a:solidFill>
            </a:endParaRPr>
          </a:p>
          <a:p>
            <a:pPr>
              <a:buNone/>
            </a:pPr>
            <a:r>
              <a:rPr lang="es-ES" sz="4400" dirty="0" smtClean="0">
                <a:solidFill>
                  <a:schemeClr val="tx2"/>
                </a:solidFill>
              </a:rPr>
              <a:t>L1 		L2</a:t>
            </a:r>
          </a:p>
          <a:p>
            <a:pPr>
              <a:buNone/>
            </a:pPr>
            <a:r>
              <a:rPr lang="es-ES" sz="4400" dirty="0" smtClean="0">
                <a:solidFill>
                  <a:schemeClr val="tx2"/>
                </a:solidFill>
              </a:rPr>
              <a:t>L2		L1</a:t>
            </a:r>
            <a:endParaRPr lang="es-ES" sz="4400" dirty="0">
              <a:solidFill>
                <a:schemeClr val="tx2"/>
              </a:solidFill>
            </a:endParaRPr>
          </a:p>
        </p:txBody>
      </p:sp>
      <p:sp>
        <p:nvSpPr>
          <p:cNvPr id="6" name="5 Marcador de contenido"/>
          <p:cNvSpPr>
            <a:spLocks noGrp="1"/>
          </p:cNvSpPr>
          <p:nvPr>
            <p:ph sz="half" idx="2"/>
          </p:nvPr>
        </p:nvSpPr>
        <p:spPr>
          <a:xfrm>
            <a:off x="251520" y="404664"/>
            <a:ext cx="4038600" cy="2692896"/>
          </a:xfrm>
        </p:spPr>
        <p:txBody>
          <a:bodyPr/>
          <a:lstStyle/>
          <a:p>
            <a:pPr>
              <a:buNone/>
            </a:pPr>
            <a:r>
              <a:rPr lang="eu-ES" dirty="0" smtClean="0">
                <a:solidFill>
                  <a:schemeClr val="tx2"/>
                </a:solidFill>
              </a:rPr>
              <a:t>Elebidun simetrikoak</a:t>
            </a:r>
            <a:endParaRPr lang="es-ES" dirty="0" smtClean="0">
              <a:solidFill>
                <a:schemeClr val="tx2"/>
              </a:solidFill>
            </a:endParaRPr>
          </a:p>
          <a:p>
            <a:pPr>
              <a:buNone/>
            </a:pPr>
            <a:r>
              <a:rPr lang="es-ES" sz="4000" dirty="0" smtClean="0">
                <a:solidFill>
                  <a:schemeClr val="tx2"/>
                </a:solidFill>
              </a:rPr>
              <a:t>L1 		L2</a:t>
            </a:r>
          </a:p>
          <a:p>
            <a:pPr>
              <a:buNone/>
            </a:pPr>
            <a:r>
              <a:rPr lang="es-ES" sz="4000" dirty="0" smtClean="0">
                <a:solidFill>
                  <a:schemeClr val="tx2"/>
                </a:solidFill>
              </a:rPr>
              <a:t>L2 		      L1</a:t>
            </a:r>
            <a:endParaRPr lang="es-ES" sz="4000" dirty="0">
              <a:solidFill>
                <a:schemeClr val="tx2"/>
              </a:solidFill>
            </a:endParaRPr>
          </a:p>
        </p:txBody>
      </p:sp>
      <p:sp>
        <p:nvSpPr>
          <p:cNvPr id="7" name="6 Flecha derecha"/>
          <p:cNvSpPr/>
          <p:nvPr/>
        </p:nvSpPr>
        <p:spPr>
          <a:xfrm>
            <a:off x="5508104" y="16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5508104" y="2420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1043608" y="16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971600" y="2348880"/>
            <a:ext cx="1800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788024" y="4293096"/>
            <a:ext cx="3528392" cy="1446550"/>
          </a:xfrm>
          <a:prstGeom prst="rect">
            <a:avLst/>
          </a:prstGeom>
          <a:noFill/>
        </p:spPr>
        <p:txBody>
          <a:bodyPr wrap="square" rtlCol="0">
            <a:spAutoFit/>
          </a:bodyPr>
          <a:lstStyle/>
          <a:p>
            <a:r>
              <a:rPr lang="es-ES" sz="4400" smtClean="0">
                <a:solidFill>
                  <a:schemeClr val="tx2"/>
                </a:solidFill>
              </a:rPr>
              <a:t>L1	       L3</a:t>
            </a:r>
          </a:p>
          <a:p>
            <a:r>
              <a:rPr lang="es-ES" sz="4400" smtClean="0">
                <a:solidFill>
                  <a:schemeClr val="tx2"/>
                </a:solidFill>
              </a:rPr>
              <a:t>L3 		L1</a:t>
            </a:r>
            <a:endParaRPr lang="es-ES" sz="4400">
              <a:solidFill>
                <a:schemeClr val="tx2"/>
              </a:solidFill>
            </a:endParaRPr>
          </a:p>
        </p:txBody>
      </p:sp>
      <p:sp>
        <p:nvSpPr>
          <p:cNvPr id="12" name="11 Flecha derecha"/>
          <p:cNvSpPr/>
          <p:nvPr/>
        </p:nvSpPr>
        <p:spPr>
          <a:xfrm>
            <a:off x="5580112" y="5085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0" y="4293096"/>
            <a:ext cx="4427984" cy="4154984"/>
          </a:xfrm>
          <a:prstGeom prst="rect">
            <a:avLst/>
          </a:prstGeom>
          <a:noFill/>
        </p:spPr>
        <p:txBody>
          <a:bodyPr wrap="square" rtlCol="0">
            <a:spAutoFit/>
          </a:bodyPr>
          <a:lstStyle/>
          <a:p>
            <a:r>
              <a:rPr lang="es-ES" sz="4400" smtClean="0">
                <a:solidFill>
                  <a:schemeClr val="tx2"/>
                </a:solidFill>
              </a:rPr>
              <a:t>L1	       L3</a:t>
            </a:r>
          </a:p>
          <a:p>
            <a:r>
              <a:rPr lang="es-ES" sz="4400" smtClean="0">
                <a:solidFill>
                  <a:schemeClr val="tx2"/>
                </a:solidFill>
              </a:rPr>
              <a:t>L3			    L1															  </a:t>
            </a:r>
            <a:endParaRPr lang="es-ES" sz="4400">
              <a:solidFill>
                <a:schemeClr val="tx2"/>
              </a:solidFill>
            </a:endParaRPr>
          </a:p>
        </p:txBody>
      </p:sp>
      <p:sp>
        <p:nvSpPr>
          <p:cNvPr id="14" name="13 Flecha derecha"/>
          <p:cNvSpPr/>
          <p:nvPr/>
        </p:nvSpPr>
        <p:spPr>
          <a:xfrm>
            <a:off x="755576" y="45091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5580112" y="4437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derecha"/>
          <p:cNvSpPr/>
          <p:nvPr/>
        </p:nvSpPr>
        <p:spPr>
          <a:xfrm>
            <a:off x="755576" y="5157192"/>
            <a:ext cx="2520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323528" y="3429000"/>
            <a:ext cx="8496944" cy="369332"/>
          </a:xfrm>
          <a:prstGeom prst="rect">
            <a:avLst/>
          </a:prstGeom>
          <a:noFill/>
        </p:spPr>
        <p:txBody>
          <a:bodyPr wrap="square" rtlCol="0">
            <a:spAutoFit/>
          </a:bodyPr>
          <a:lstStyle/>
          <a:p>
            <a:r>
              <a:rPr lang="es-ES" smtClean="0">
                <a:solidFill>
                  <a:schemeClr val="tx2"/>
                </a:solidFill>
              </a:rPr>
              <a:t>WHAT HAPPENS WHEN YOU CHANGE TO A LANGUAGE YOU DO NOT KNOW  AS WELL?</a:t>
            </a:r>
            <a:endParaRPr lang="es-ES">
              <a:solidFill>
                <a:schemeClr val="tx2"/>
              </a:solidFill>
            </a:endParaRPr>
          </a:p>
        </p:txBody>
      </p:sp>
      <p:cxnSp>
        <p:nvCxnSpPr>
          <p:cNvPr id="19" name="18 Conector recto"/>
          <p:cNvCxnSpPr/>
          <p:nvPr/>
        </p:nvCxnSpPr>
        <p:spPr>
          <a:xfrm>
            <a:off x="4283968"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p:bldP spid="12" grpId="0" animBg="1"/>
      <p:bldP spid="13" grpId="0"/>
      <p:bldP spid="14" grpId="0" animBg="1"/>
      <p:bldP spid="15" grpId="0" animBg="1"/>
      <p:bldP spid="16"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descr="data:image/jpg;base64,/9j/4AAQSkZJRgABAQAAAQABAAD/2wCEAAkGBhQSERUUExQUFBUUFRoVFRcVGRccFhYaFxgZFxgWHB0cHyYeGBwmHBccHy8gIycpLCwuFx4xNjAqNSYrLjUBCQoKDgwOGg8PGjQkHiU0LDQsKSwvMCw0KSwyKikuLCo0LCwvLCwsNDQsLywsLCwsLyksKiwsLCwsLCwsLCksLP/AABEIAKAAZgMBIgACEQEDEQH/xAAbAAABBQEBAAAAAAAAAAAAAAAFAAIDBAYBB//EADgQAAICAQMDAgQEBAQHAQAAAAECAxEABBIhBRMxIkEGMlFhFCNxgUKRobEVNFLwFjNicnSSsyT/xAAYAQADAQEAAAAAAAAAAAAAAAAAAQIDBv/EACURAAICAQMEAgMBAAAAAAAAAAABAhEDEhNBITFR8GHRkeHxMv/aAAwDAQACEQMRAD8A87zpXi8M/CkSPLIrxxyAaeaQBxdNFEzqRyPcCx71kz6dJIInMWyR59myEV3Ytt9xEN+oNaBgKJ45Kmh5EnR0jnToz+ORQcPtCo0WtAQL29TCqllXuqC8wKsw9/QAQOOPfKU3SH7u2OGfiNGZXQlwWUWSFHClvlB5NqPJrGsid++PsNaBpUD6/wBMTpWXNV0WdZRG0UgkcAqu0ksCLBFXY4PjxRvwckfoc9qghdi3ylBvVvurLasPuDQ98eqPkepeQcqXiNDLK6R+0ZAjbAQC9HbbeBfi6Pjz4wn8PdOePWaUyRDbJqI46kUMvMiq6kG9rgH5WFi/GEpJKwckkBFUHOKPrhLXaYVqJNktjUlQ4A7QtnLKT5L/ACkAe137ZH/gc4ZR2mJY0AtMQRyQwUkoQOSGoj3w1INSKbKB9f6YggPg4Qm+H9R+X+RL+b8npPqrk/8AbQIJ3VQ58c5S1mjeGQpIjI6H1Kwoj3/tzfveNST7ME0+zISMWSTD3xYwDnwUpE7tuVK086hmkSOneJlQAsw53e48fbCGh1j7I49RIGmGpheAvNGzRoCTOTJuIVCAtKW8jxwMyBIr3zm3MpYlJ2yJQt2bDqGmPZ6gA0dyauOSOpobZRJOxZaf2Dqf3/XLUkJOpd98VHpohvvQcyfhkQp/zPO4Ffp/PMv0vRtJ3SsaPshkZu4a2gKTvUBgWcVY8i/OTaL4akft+qFe8LhDOtuS2wJQva27j1VVjnzWThFdG/en0ZuNd376g508fk6IXGV//Ysy703LHNt5NNuiJUNTtQUm2IW8ULtBLojIEWCGRgJUlSZd0p3SbpIwBwCCV2ilvzZzL6fUGJ2tLsGN0cHkWNy8EFSCo5BsEYtXrty7EjESbt5UbzbAFQSXJPAJoXXqP1xvFb+P79j23fx/TQdI0Qj08kTzwxP+J0vrV0cqsZkDSgKfUBuBFH9awhoY1DxDfCva6mkzFtREzOgYbpidwSyOTtAHHi8wiNWOKg/UftlPDfI3ib5NVJpmGn1C9yJS2ujkj/OhNKDPbgBydoLqTQ9/B5y5oyp1WnlYRQTfiWaYJPEYWUAfngbyI2tiKvncSBXAxHj2P75wHm8Hhvke0/JokQjQaldyBvxMRZe5HbBEl3mt1uAWXkXZPF0ah+KU/wAryjEaOJG2Oj06btynaTRFjzgVzfsf5ZxePAOWsdOylGnY6U8ViyNj9cWaFUS6fSPIajR3IFkIrMQPqQoJr75Zn6dIse8xyBBxuKMFvxRaqB+15d+Dx+fJ/wCJqv8A4PjfhbqDRaiMryHZYpF8rJG7BWRh/ECD4PvWZSlK3XBLk7dcDfhzVRRtKZX2b9PLEvodraVCoPpBoA+f6XlrSa6FW0J7t9h90tRycDvGbjj1cenj3+3OTa/4QVJthlWNZHftkmLaidxo0Ll5VbypulNCjybUUm6AqnTnu2k3cDuEUiMwmpaAlPcVR69wK2pBF8gZ6oSd37T/AGRqi3d+9Sj1eRWmkZTuVpHYGiOGcsOGojzjNf054G2yAAlA1BlYU4teVJHj6HC8/wAMAHY0qo+zeN7Qqtld6o1zbkYrQvaQGNcj15L1vpgZEmZiqLp9MgAUFnZot1CyoAAWySeLHBvKWWKaSfT2ilNdEZrJpfGG/wDhZO0034j8sQrMlRNvZTIIipG7arhrG3eea5AO4Tx/C8cidxNR+WYZpfVGQ6tAAXjYKzD5WDBgxsHgZW9Ae5EzkXjI2HOHW6TAIUmE0vbd2jI7K90OgUnjvbCu1wbD2Lqjyc5L8L9svvkG1JmhUr2wX2BWZwskiUKdTVmya48492IbkQRH4yHNHqPh+KGISSagMpmeIdlBJYVFkDgmRV8PyL48cmwH6voUEOnnDvIZYtQsZdY1KkFHZAoMqkBgNxJ5FgbTRJW9HgSyIzTHOZzO5qaMI9E6oNPIzshkDRSRUHCcSIUJso/gE1x5yTQ9TjicPHE/cU7kaSRXVSOQ20RJbDyLNXR24N7Z+2IIfashwTdkuKYU1nVUljiWZHZ4gUV0kClkLl9rhkf1Bnc7x53cg1eRaTq5WCSCrDuHUk/Ia2PQrksm0XfG37nBxYnHBCPphoVUGhVQT6r1OOYK0kb90RiMsrgI+xdquVKEg0FBAPqq/STeXNT8RK8RjaIhDHEB+YCyyQrsWQegCiDTJ7/6hQwBtJ+mNJvFtR6fAtCNP03XCTS6pSjiKHSxooDWQW1KuzFttWXJO2hwKBHzZV0/XxEhQRkp2Zoq30d2oVUeUnYRwFUBaFAeSbJBhTnTZ+mTtLqG2ggOog6dINh9EzSlt3neiKVA2en5BzZ8njLXUviFJ+4rxOEaUzptkG5HZAjgkx06kKvFAirs2bB2fHjO9o/bK243Y9CCcvUVbTLCI2VVmeUEuCadVTafywL9N7hXn5csav4jSXvh4WCzOko2yDcrxoyAbjHTKd3I2gj64DDnOiI4bcQ0IacWIjFmhRIo9OMH9sevy43dwcAG5I3y5HkrfLgDIrrn6YY+INBHHqNkSFV7cTVuZiWkjWQ/MSfLVX2GCSeKzQanrmnll7raZ2IRECPODGdkYjUsFhVj8oagw5+gwZE7tNIozfDs+6tqmkaQkOtBY2KPdkepWUggeD9uc5F8OTM5T0XaKG3jY5lG6JUbwxccj7fTCEnxTHZAgYDtTwqBKoCidt18QgemyKAFiveyZdF1qMpwsisv4daE0YZfw6Fe8N8JX6enaW54auMVsxc8qVte/kEt0GY7KVTvR3Qhkplisuw5vjnj5uDxwcevQJiikLe/aKvldyGVS4/gBjBcE/wgnLi9cjiEcfbaQQfiY4nDhN0U+9bIMbeobywa65oqfOW+nfE0YCKIREFaOQ04CM0EMgCAdux3WeiXZ6L87l9OFsbnkS7e/kCv8PyAgFohuClWLgI28XGFY/MWF0P+k3VZS2EBgQQQSCD5BHBB++aCXryxosYOp8KSF1CCSIxb4lTekXbdDHtbbssHndycD63Z/ASfQu4n3cqDJXA43EgH3q8LKhKT/wBFLFixYzZkijirGM2fp/MZwY5VB+v+/wBsBnGHOSMOK4/pjJFrFGl4ANOEut9OXTzCNXZxsRyWQJ/zEDgUHe6DDm/N/qRzqORz/v8AbDvWNVBLqO4JmCiGMCo5A++OFUAB28etQb+ngg1gzOTaa8FHXdIdAXHqj3MqyAMEfbtsjcAaG4CyB5rK34Nw+wowex6SCG5oj0+fcfzH1zVP8Q6dpxKXLBNXLN6ke2WaGKMOOOHRo99NV7RRvKKfEJWKRFkVD2QkI08csYFTbyCaBHDOQ18CRhxuIxWZLJPwAZYz6TRpuF4NNRo19eeOPfjJn0TgFSjAg7CCpsN/pP0b7Zov8U03bZGmdt+6mKS7kLQmPuEUFvhYyE8r4sjmj0uRQkoZmkRNksD0+zuptjVPWAQtSAECqEXFisLHuyrsC9F0xpNx+VUZFckMdvcfYthQSBfv9q8kAxyw7CyEqSrMpIIIsGrB9xxhnp2tTRtqFVwZVcRh6cxzRWyzREAWN9Kb4Pp8g5T69NFJNcJ/LEaBfQEK7VAIalUO12d3vY8eAWUpNyrgF1ixMtYsZqxY+LzjAMfF5wGKbz+2Oh98bN5/bOw++AuBrDk/zy9F0KViqjYJGA2RM4Er7gCtKf8AUDYBIJ/cZSDU1kXzyPrhn4m0hl1c0sZV4ppGkSS1EYV7ZQ58RsBwUam9PAPGIiUmnXYBKfp+o/fxk4jo5qNB03TtqNmxHjddN2Sret3Z4VeOy3zsHkDKa2kKeOLWq0KQHY8MdrppHWVlIWZxqF27Rur0odhS/ZvamJZm867UZsaRmBYKSqbQx9huJCg/qQf5YxlkEfO/trJVWdgkK/S6DbV814X7ZpenSwLMJWSBQG0T88qm9QZ9oJPAJNjnbtAPisa+hiMsvdSBX78m31rsa4JmiDMHI2NKsdm6tqJF4rFvfBlRj4h74fEUK6YPsjMw07FkcXTpq40Q7eCHaIybl+iBqF3g7rMaLqXEYUJYICG1FqGIHJ4BJHniq9sd2aRyanRQdrOLFKvOLGWzjCuMSNRx0R5xSnnAZxjfOJHrOwnnFIbOADScTHHFyOLxhwGWNJrDGyslblNi+R+49x9s7P1BnCjaiqtkLGoVbatzV7khVF/RR98jjbjIsBUm7HO153ucVjMm8isAIles6rAfXG5JFgMjLYsdKecWAmKPzil84W+GdGJZZEKdw9iV0AUlt6JuWgOTz7c3lvp6AaiOOXTBJNk28SIwsGEvG21z6WBB9hwV98zlkpv4Ic6ZnovOSBRZ+v8AbDWs027R6NljUMV1JcqoBYRyKNzH3ofU+TxyawevQ5zuYRNtXaWa1CAOLUlydtEDzf0+oxqaY9SB5FYss6zSshKuu118qa44v9DwbsZouodDUFyYCkP4NZUlCuF7zQo4UMbVw0rbNgsjdxVE4SyJUDmkZiLwciwu/RJO4Y44pQw2DbIUD7nVSB7CyTwvmjzzeS6bp7S6URpEplGqCCgokb8uRipJIuiPHHj3xPIl1DWgJkgPq/39MlTpsjJvCErTHda16Apb3vgOv/sALJAy7/w7KYHn9ACMqFd8d+GJJ9fAG0/c+woXlOcfI3KPkFuvP645fP6Zfh0MikO0ViNo94YAgdwjbvW7AN1zXPHBoZJ13QFdTOyoFjGokRa2gDax9IW7oAjwKG4fXFrV0LUn0BUnnOZ2TznMsoLfD2rjR5DLJsDQSRr6HazIhUfKDQB5P9Lyfo/4WF1Zp9xBflYptoUxOgHKgklnB8UAnk7qwDiyJY07+SXC+TXaTrsEekSASgtsmRm7LMqF5kmjba606+jaaFjcCAawZqterwyq+oEjbY0jAidV2o/coAIAo9R8gc37USExZKxJErGlyFfiTVpJMGifcvaiQnay8xxrGeGF+Vv9CPfC79Y06aldQsvcC6dYWi7Uo7lacQFWJUDtk+o+TQ+UnjMnixvEmkhuCaqzXT9Z03dZxKzV+GIuOXawhj2SUpody1BRm9PqPK85Q1PVEWN2jm/N/GfiIxsccAvt5K1fqDUf78YAx8E7IwZGZGHIZCVYcVwQQRwSOPrk7KQljS5NDqOorHqpO2wgVVYBXjZ0LSMHkikSmsC9lgciGPgZHL1TTsmojW4kaaKeIBWYHth1ZAPK3vsbjxwCffM+xs2eSTZv3J5OLHtIFjRp/wDGofxGonD/AOaV1KFHuIzMjOSQCHC7WrbZPp4HNR/EvVINQ0jq+11du3SOFliZmkAIr0SKzkEnhrJPPLZzFgsSTsFjV3YmJOLFWLNbNGf/2Q=="/>
          <p:cNvSpPr>
            <a:spLocks noChangeAspect="1" noChangeArrowheads="1"/>
          </p:cNvSpPr>
          <p:nvPr/>
        </p:nvSpPr>
        <p:spPr bwMode="auto">
          <a:xfrm>
            <a:off x="77788" y="-741363"/>
            <a:ext cx="971550" cy="1524001"/>
          </a:xfrm>
          <a:prstGeom prst="rect">
            <a:avLst/>
          </a:prstGeom>
          <a:noFill/>
          <a:ln w="9525">
            <a:noFill/>
            <a:miter lim="800000"/>
            <a:headEnd/>
            <a:tailEnd/>
          </a:ln>
        </p:spPr>
        <p:txBody>
          <a:bodyPr/>
          <a:lstStyle/>
          <a:p>
            <a:endParaRPr lang="es-ES">
              <a:latin typeface="Calibri" pitchFamily="34" charset="0"/>
            </a:endParaRPr>
          </a:p>
        </p:txBody>
      </p:sp>
      <p:sp>
        <p:nvSpPr>
          <p:cNvPr id="26626" name="AutoShape 4" descr="data:image/jpg;base64,/9j/4AAQSkZJRgABAQAAAQABAAD/2wCEAAkGBhQSEBQUExQUFBUUFxQXFBcUFBQVFBQUFBQVFBUVFBQXHCYeFxokGhUUHy8gJCcpLCwsFR4xNTAqNSYrLCkBCQoKDgwOGg8PGiwcHx8pKSwpKSwpKSkpKSwpLCksLCwsLCksKSwsKSwpLCksKSkpKSksKSksLCksKSkpLCkpLP/AABEIAOUA3AMBIgACEQEDEQH/xAAcAAABBQEBAQAAAAAAAAAAAAAEAgMFBgcBAAj/xABBEAABAwEFBAgEBAQFBAMAAAABAAIRAwQFEiExBkFRYRMicYGRobHwBzLB0UJScuEjYoLxFBWSosIkQ7LSMzRT/8QAGgEAAwEBAQEAAAAAAAAAAAAAAQIDBAAFBv/EACQRAAICAwACAgMAAwAAAAAAAAABAhEDITESQQQyE1FhIjOh/9oADAMBAAIRAxEAPwC3sZkuuKabWhOATmvHnw9JCy/JdphNp1jMkIaOZ1xAK8SCutphedQTSYENnNPUaeaa6JPUjCiV9BaQ6muMqKIvjbKhQkTjcNWszj9Tpgd5Twbbok40SNYJoU4Eqh234j1nHqMY1ve4n+rIKNqbf1eQ7Ax0+S0rHIHkjSt6U2mqDc23jX1WtqHCTIJd8vEdnDvVtbtHRaYdUYOGYPopzi11DxaZJFiS4Qm6dra/Njg4ciD6J4lIojykDvaSkso5o0tyySehXC2cpOTiQ2kUqUaOZ5qbqhdbUASH1UQI8ymuYF7pIXGglA5iHtTIpwU7WMJoulFIA6GZIZ1IJ97skI4GVxwe+kvNBCKASXCFOxkeptlLe2Eik0lP9HkmADgwUTSMpsUN67TEI+NgsI6EKPve8aVmZiquidBq5x4Ab0FtHtS2ythox1XfK3c0fmfwHAalZreF4vq1MVRxe93H0aNABwTRxX0HlRJ39tjVr9Vv8OnwB6zh/MR6DxVbrWjXfHgDz5pwU5MDXPE47uIHLmkVnDRoBA3nTLlvWmKUdIm3fSNrPLs+sRxOTAhH1WjeO5uSftlqxZA++W4dyADJPFWRJjgrN4nwUnd9YOkExwM59/78FGAAaDlP2XWCDPmuasCbLDZ7bWoPDqbyD+qZ7RvV52a27bXIp1gKdXQGeq/9JOh5LOLFaxo4z5/2T9WjIyEDl7lSlFMqm0blQPgnwM1Q9hNsSYs1oPW0pvd+Lg0k7/Xt1v0LLKNMqnY6GhD1qcJ0PTFpq5Ql/hyREV6hnJNh7kQ85p1rQmoIinpmnDUhLfTyQuEyuSOY5U0zSAuuEryYAkBPNoJOKEvpUrCFU3Jt7802XZJDGnVd46AG0mp8oFpKIp0ySh4nPY8zNQ+0t9NstOdajpDBune48gpqqRTYXHQBZBf19OtVcuOmjeTfwgcCdfDgqRVig1ptZcXvecTiSXOOpMcfcQhKDDGI7+4AcEuoJIadBGnill0AnjnHAbh2D3qqo5g1prhog6bh+YqLtNV1Qxo0a7hluKLfQcTiPzOyaPyt4++CRXsuEYRuzf2n5W/VNYtWRhZw7P3PBdbT8B5+/qjallLde/t1hPWe7y6B48tSPKT3ouRyhZHMs5KIdd7omDHJWS5LoxOJ3D1Of2VjF2NiMPkpPLst+HRldaxn8J7iM1yy13AwQe4wPBXi99nBmWjmqpaLHgcePvUcFaM/Izzx+J01i2CCeU5EEcCta2E2rFppBr3fxG5OnfGhHaJ8Csqo1A4Rx+u4/Q/VO3NehslpbUzwyMQ4tnPvCWcPJHRlRvGIpu0MySrstAqUmvBkOAIPIiR2pVdkhZWXRHtic05TCT/h809RpLrDQoydExUpFSFAiU7UogoCt0Q7QkObmpCtZkJVCazhglOwEro16ErYw5UpynadMQk1W5artIGF1sA6ymiKabZUgLlWrAXJWCytfEK98FHA05vOHtH4o8m/1LPbKyGlx13cz7PmpLa62dNai0GYJY3uPWP/AJeDUMWyABlr4aD3yV0qQvsCYYJ5f3P08U42kXBo3vz7Gj2ShzSLnQJgn/br6I+hVAJcexo3YW9We8gqnoHsac3rmRMQGjidwPvivVLHhAGpJzPE6ud4rtifm+ocwJjgToPuk0a04nHd8vdpnzPqlGE2qxguAGY39+ZPvkrHYLqDaOIiMXoR9lHXHd/S1GtO84n/AKWwT9ld7ysw6MYRGnmQB6qM36LwVAF2XXhpA7zme0oltP3zR7qENgbgEI9pA0UmVAbcwQSqZfl3zmFdrX6qFt9m6pyyVISojON6M2e/C7PUHdzOY8c0XWqY2g+wRkU/fFkGJR1IkS09o7fcLanaMTVOjVfhNfuKk6g850z1ZOeE5x3HF3divdoELCtir26C1tMw15wO5Scj4x4lbiyrjaDv3+96yZY0y8HaG30zCYoIys3LJCUtVEqgygimIVuiXTcQmTolLbHKpgIF7Q5PV6yZoneubQVFjDmELmJEE5phwC5II44glEMcAITLaSdTMHRTCgb8tnRUXv8AytJ79GjxIUhRZKqnxHvDo6DWDLG7P9LM/U+SKdgKDY3Y6rzrhEA8z8xRdfJs7yI9B/7IK6xFIne8g/6pRN4VRja3OBE9gBd/y8lf2IuDNtcKdORrp/qw/YKOrWrCI/KPSfriXbXaMZjc3rHlr9ggbUZcY4gdw1858U1AsIfbCWtpidJd36eRUvd1nLjHCP7eYUJdVIuJcNSYE6A6yeQAWh3Bd1Nobi3ac+fbmpZJVpF8a9sl9nLowNxH5n68gDkB5qUvAZNESA5hPcZXmXvRYIxgRry7l7/MKdQEscHRnlnoo0aE0LZnkmK1L3wRHSZTyQrbWMLidx+gKUbgHWpgz2KOrUwZB3qOt22LGEhoxa5yop+0bquTZB8Uyg+kXNWRl/2PCY5qEtQwuaez7fYqcvTpHA4xu13quWutLGneOqe72FsxcMeXotoh0jkfNbbsbe3T2am86/I/9bBr3j0WJNOQPFXz4aXlhqOpf/oA5vJzDPpIU80bjYcb2ak9BVGZo+MgULVIxLGahFGpmiOllCsHWRTAiKNVBK4xqcLc04KUJQ2DvZmmqgzRLmZoZ5zTp0IwtzEsAQn3gFBOqZwmkwRDKByWY/Fe0H/ENZ+WmPF5LvoFpdlqLJviIcduf/SPAfsjj+wJEdZsmMHA5/0tB+qFvO0fxnHc1vmWopggAczHZ1R9lGWyrL3mMyPp78FoXRAeg7qk/mMdwzJ/3BD1mmct5EeZ9YXarsLQP5fMuI99isWxt1itXBIlrASe2ch5+SaUvFWdGNuiybI7HtFNj6nCY7ePvcpi9OhawkFrAMi9zy0A8BxPYFIWwxTAblkBOenhqqbeFwVKzw97j1SDTbhLqbA0yQ5kHFOW4zGeqxp+UtmpqloiRXY6oQysDw6jo7pzKslxNe05Oa4HUjhyKhrJcraTn42ioXA/IyBORnQARG5WS77IzDI+YRBEzO+TvRyUuBx2+lmDJp84We39a3sqOZjwteRPor/RqdU+9yz7aigenDufYeCWHdjz4QVqp02HqsGhOOsXQYIGEBoMuzmIyAzzySbPeDw3E6g0NES6mC0tkb/EKzWKkw0w2BA0xDEBMTAOi9/lYdrLhMgBpaJ/SBCu5rjM/wCN3aIVp6QEzMjfl48FU7fRwl44OnuK1Knc7GNktAI7yfH6Kg7YUcNSREOEZaZEFNhmnKkTzwfjZE0XZDv9FN3TaTTcx7TDmnKOX7T4qvWd2be36gKXomAPfvcryM8TersvAVaQeCMwDlzAJ85TQdL1Vvh/eWOzls50zhP6TJb9fFWymBK89rx0bVsceAF6i9N1XSV1jlyVnN0PNdmn+kyQIOaIY2V1UI9inOBBUY5plSmCJUe85onIOqvKCIlyM1SH0oMox2HgTRgBY/tb/wDeqT+fLu/sVr7XBZNtG3Fa6h5+r3geRRhpgZFF/WZ73g/ZRttEOI5fTTzUhTEub+qOeQaUHeObyeInyV0TIu1Pl3LC36H7rR/h1RizvdvLo/0/3Wa1/m/pjyP2Wm/D20TZY4Od5wUnyPoV+P8Act7AIzGfie5D2izuJyy7vtCKpsnXejBZ8hCww2b50iBddOL5nnsAA8TqjKNgawZBFvaByTYrg6e+MKgtI5Z2ZwVT9rLOS4HcFebvGs7pKrm09HqOPeqRVCSdkTdDAQBp73KyUKDYmFUrttgYQHaHTkrRY7Q1zRBlCSZ0aGrzYCDksv20GQ/V9CtPtz8lm227eoD/ADD6hNg+4nyP9bKlSKm6mgPM/RQVMqbxg029pHot8jzIF2+HtXBams/DXY4f1sz/AOJ8Vpj6GGOCyO47b0Zs1XL+HWZi44SYeJ/THitrtbhEb1hydNUXREPdmlU0urRhJhdaGqzrWyiKYQpdAS21skjZ3iE1H5KMqaomrVyTEylGWg9KrMSy3NOEhFMm2CtbAWZ3vS/6h44tHm4futWMYVmV/Ni1EcGtHg4/cJ09nXorlNsOB4PH+4AIC3DrH9I9P3UwKPXqN5Zd0n7KJvH/AOQ88Q+30V10Ug7T83vgVffhpV/h1W8C0+Ij6Ki2tvWB5D7fdXH4Zu69YcmnzP3Ry7gHE6maVQqjJP1LwhqiXVC3vQV4vdhjSfTeSvPjaPRdPo6bS6vULGmGj5z9BzUnWpuptmm3FA+WY8yg7mpBjR4+P1UqyoCqom5WRlhveq0/xGBk6QSR2EwM1Wtq7+6RuBhGKYgb/wBgrjbrKHiNByKr9t2fo0wX5AnUuMnzVExGn6KlYKTx8xDj4KwWW2YdPfMKHtVtpsPzt7iu3XefTVMNPNu90GMt0oyV7An46Ja33sC0qlbT1cVJx5tjxV1vSwxQk6vdA7Jj6FVPa6hgokc2/RHFXkieVtxZS2FSlN/VjnKi6YR9E9X3un9lukefEmbvqEsczWDI4S6AfILeYOBpPAeiwvZaydLamMGhc2ewa/Vb3VOQCxZemvHwF6WUldcxIGSgWE1TATbQu16iTuS0zmxNV2a6GJh5MpWIqkUI2TbiuLlIL1Ru9Ko2LYtoWfbU0IeH9x7nAlX+mZVQ20owDwJP+4D9/BOlTOKk8xXeeLT/AMTl4ear98DrT7z19FP1DL2HiB5xPooi9aWY5zPhHqT4KyexfRAWoSGnl9z77VYPh9bsNswnR7CO8EH6FQVVv8Psn7+iTd1qNKvTf+Vw7xv8irNeUWiadOzc8OXvRItNkD2n3lomLpvAVGAg7vIo3FC8uqZ6adqyEttw1cbalKq8NBbjpggAt34TuK6y6mPJ/j1WmCcL3CRB34tVYLOckzabE0mSAeI4q0XaoC0+0R7tk9YtDtAdGznxjcoy1bKU8BNWs5xBOQIzAOg3yQp99CkBkyDG5xHko+rQA0b9VSv6dt9l/wAKlb7lpScDcLMsz82mYM6KQueiGFgAgHIbsuKet1Ek55DcPumOkhzeUn7Lm7VCOlwkr6rBz2tGjI9J+ioe3NqxHD/V2RA+qsle3YQ5xOmLPnvKoVaqa5r1MoaMpmYkac/uqYYbv9GbPKo1+yMa1GWcS09o9+SGaMk9Rdr2j6rWzGjQvhFYMdre8iQxhz/mJb9JWu2gAZKq/B65MNiNUjOo8+AAhW220oKwZHbNUdaAajSh9UbUkhMdAVNdKXoZNHNKqUsk8KRJSLRTIVBLAm0t64U8Xbl4UkWEkGrhJmEumEvDmkToDOU2ZqH2wu/FQcRq2CO7+5VhFLguWqzh9NzToRBTMVMw8ukRvYSO4mQh7z6zMXf797k/fv8A01scw6ZtPDXI++KS5gc2BnMkfbx9U/8ARkV5o67huJnx1Hmu2q7y3o3QA15huc5twgg8NRqnHUiKgnf1T2jQ+ZCkhZcdMMJzY7E3gdx9Aq+VbE8b0aDdV1FtFjm6gCRuKPp1Q4c+G/midn6ofRaOSYvaylhxs1Go4rC9mxaCbO7JPFsqvMvmDmCOMqWst4tdoRzXUGwgWWUNaaEDcizaAhatoEHgq+hrIG1sE5+woO22oCSi77vNrTkR/ZUPaG+C7JpidOziqY4WZ8s1Eb2hvvEOiYcvxEeiiaNZwBAMB8Yucf3TLaeXvNF0GR1juWxRUVRgcnJ2xdRkQOS5SHWhdGckqU2Yuo17VSpx8zhPJupPgEJOlYUj6A2QpdBZKTDqGiY4oy11MRlMUjAA5BLD15jbNdDtGlKIqUhCHZaQMk7TqyjERnG0U1aLPKkaTMkiowAKtasS9kEbLmmsJUk9qGdTzSplDzXp9pTNKgnm0ypsZ0P07RGqiNpNrKNkpF73AuiWs3vzAgd58lAbb3+KdMsxhtQ6cxy0z5EjfBWS2l1W1VCXvc4De4jLfHLsVcONz6LLWkcvS9zaKzqjjLnOJPaeHKMkulbXMyOZ1B58R73FG3fs5h11KMq3Liico0I3Ld+NVQVjl0Cr1W1IMAO3jjzCU205wTmN417V21XW9o0BjeFEVbUZh0gj3qovG0c3XS9bN7WdEYdpvE+bSVfKF4srt6pniFhH+OPvNWzYi9ahfH4QNc1nyY2tlITT0XK22LA4giWnRRdrolvWaSOxWfpA9vP3oo+tZhvU0OypWjaauwwM+0FR9p2pruERHYrXVu9hOgQlruumAcgrKS/QjT/ZRrVUe4F9QnioF7i4lx36clYdqbU0AMG87uAUDRrDQH7+a1w5Zjydo8yjlmYHr2JevIJRZvSMCaxaFOfMcBoO9an8JLjjHaHjMjCyRnnm5w8h4rPdn7jfaa7KbQesczwaMyfAHyW83Vd4o0w1ogDQcAMgFk+ROl4l8Ub2STyhy/NdL11jVkukXqhLqZJlF2c5rghN1KsHJcmIyVbUTVoqZIOz1iu1K+aq5WqJqOzuCU6KAQrK+eSfNVBOkFoYFRE0m5SdAo+33lSs7MVVwHAaud2N+uioe0G11S0dRvUpfl3u5vO/s0VI43Pg9WH7c22w1WObhFaqRDXNyaw8S8axyncqPSs4Y2GiIRJHvwSXg8lux41BUisY0OWS2RkpOz1Wuy37lAkQZRFK0RmqDNEpWoquC421bUxhOEPkA89QrVRqB7eahbylj2vGrXA+BSyVp0Te9MVX+GNVp+YEe96mLk2XFE6dqt1mtgqU2uG8A+KQ8iV5csknpjRilwTSIAjRN12SNx9Up7sk045ZEoIayOq089PVRN9V4Cma1oAmXKqX/bQZie9UirYjZQ76ql9cxnGQQdFwBh2XvgpCpRDanSY2E482ScYEAgkERGoyJ5xvdtt2gvMcMTeYOfoV6C4ee97H7tul9chtJrqh4NHqdArZYvhVaXZ1MNMTpOI9pjv8EN8PtvzYT0VZmOiTkQB0lInVzfzD+U9x3HbbFbqdam2pSe2ox2Yc0yOw8COBzCyZZzizRjUWiC2Z2Sp2NnVEuIguOpE/sFNOIhEVDKDrUVik22WQ25y7iSeiXRTS8H1RwymXuRD0ORJVIvRMLspyXK1Alcp5Igu6qk5bOAGAgyuVLdmlCpqhKuqayiS9mb222PqvL3kku1J198kK+uGpFe08EC98g8V7aVHIkaVXE0nt/wCJTzQo+63yx45+rT/6omzZtGaIyF1aaYGSNY+dUzWowuOCbrtMOgoi+KUtKhW1Icp8uD6XOPouEfQnY29S6kWH/tkN5ERIz96KedUzWY0bRUp2pnRySSREgNMxIcTugHPcQMtVoNltgqNa5hkHgvNzY/GVghLdBz0JaK8AyjXNyVWvW2nHhEqUVsdhZqAgnLvVXvHrPj3krDQsLy3NQLqf8V/LL7q8SbKteRptcQWuc9wGEgwGwCJ55xlwG5GUn4qbHb2Zd3NLvKlVJcBTDqe9xpyQRLsnxlHbvCXs9Z8WJnFp8W5+i2w4ZUv8mBVqQlSuze1FaxVMVJ3VMY2HNjhzHHmIKAtFODHDJNhiLSemctM3bZzbCjbG9Q4akdam49YcS0/iHMd4CmHN4r54s1RzHBzHFrgZBaSCCNCCFoFx/FB0BtqaXR/3GRP9TdD2iFhy/Ga3A0RlfTROjS+jhDXTfNOuzHScHt0O4g6wQcwcwnK1oMrG1emGmcq5prDCcDpQ9R2a7ioMUKNXNPG0SEG5yTjUmrZSkPsZKZdTEp+g7qph1RFnIxxxlNPYnMMfVe1B4j04r6AJ66D1njkD4OAPk8pxpLeYzjlnokXcyawA1cHjxYY84Sw7rHgT6/VcKg+xvDsuKdqMyUawYXZdvgjatpkAojAtRkqQu2pLC06hC5ELtB8GR39iAGiMtTGmoA8S0mHcgcp7plSV2Wn/AC50Vnl7argWgA9VoyNST8zs2gtA0Ezkoy3t17T798Qp3Z407VQNGsA8t0nXDuc06gjRQyr2+eyL7rpd6Vqa+kHtIc0gEEZyDoQq5UswNedQ76KOm1Wa0NYzAbJhz/BTpsaJJMk4SOMnFOfIu6b1p1n1BTeHBjzujeQDHAwSsbi1tbQ6mnp6ZZhRDaRPAEqluu52HpPzGT3lWm115bg/NI8lD39fFOhRZTcS11TJhwOc1vBzo3Twkro23SC6StlSqUaZtDy2q7pWiHsDSGFhEObinMgwTOWe9PbPWUh5IziZExkOB4omxVqzmRWIeQ52EhrGkMyAAwgAAxMc96euahm8fzGDvz0zWzG90SjH2yNv+zw7ENDn91HUWyrBetCWkbwoRhDRLiB6+CuLJU7Fimk16op5u13D3ohX3xJimORcUy6lJkmZ4rhHNei9fDbaTo7QaL4w1yIPB4BDRPAgkdq1B4lfPNKoWkEZEEEHgRmFvdxXmK9mpVfztBP6hk7zBWD5OOn5Ipjl6YaKcBC1GoipVQ1ofvWNWyy0NOSHPSQ6V3Bmu8Q2LbaYC4K68+ihCEKTCjMqo6w5kg84jPtzTEQ8DiY7ivLy9wUYrktdLSQQciNyErW11ITM+vivLyJPJpNnbLtCX/gHj28uakheBwzhb58yvLy4lCcmujdW9y3Ro05jUAJV1Xo6o8CA2SeJH5tO5cXlx3nKz14u6zRHH1P2XrmtBp2hhbvOE8w72PBeXkk+Mo+l7tdWWEEAyM+BnkqfeOz7G03inFPEQXEDMxoBnAEmdF5eXnQbXC7in0CF8VqdWkwVahbTZheC6elBBcZmQNQBkTlrpBNzXVDGhzi4YukAOgeQGzE6x6leXlaTdEowVk26iITFgbBq8iPMLy8jg+xViLVUlzSd5hVu8KAcc92h7fY8FxeW0lk4BAQcvxa/dLXl5KZTrlrnwsrF1ic06MquA7CGu9SV5eUPkfQpDpa3MTVbReXl5ppBQ1LdovLyCOY30khBvdmvLyaKAf/Z"/>
          <p:cNvSpPr>
            <a:spLocks noChangeAspect="1" noChangeArrowheads="1"/>
          </p:cNvSpPr>
          <p:nvPr/>
        </p:nvSpPr>
        <p:spPr bwMode="auto">
          <a:xfrm>
            <a:off x="77788" y="-719138"/>
            <a:ext cx="1428750" cy="1485901"/>
          </a:xfrm>
          <a:prstGeom prst="rect">
            <a:avLst/>
          </a:prstGeom>
          <a:noFill/>
          <a:ln w="9525">
            <a:noFill/>
            <a:miter lim="800000"/>
            <a:headEnd/>
            <a:tailEnd/>
          </a:ln>
        </p:spPr>
        <p:txBody>
          <a:bodyPr/>
          <a:lstStyle/>
          <a:p>
            <a:endParaRPr lang="es-ES">
              <a:latin typeface="Calibri" pitchFamily="34" charset="0"/>
            </a:endParaRPr>
          </a:p>
        </p:txBody>
      </p:sp>
      <p:sp>
        <p:nvSpPr>
          <p:cNvPr id="26627" name="AutoShape 6" descr="data:image/jpg;base64,/9j/4AAQSkZJRgABAQAAAQABAAD/2wCEAAkGBhQSEBQUExQUFBUUFxQXFBcUFBQVFBQUFBQVFBUVFBQXHCYeFxokGhUUHy8gJCcpLCwsFR4xNTAqNSYrLCkBCQoKDgwOGg8PGiwcHx8pKSwpKSwpKSkpKSwpLCksLCwsLCksKSwsKSwpLCksKSkpKSksKSksLCksKSkpLCkpLP/AABEIAOUA3AMBIgACEQEDEQH/xAAcAAABBQEBAQAAAAAAAAAAAAAEAgMFBgcBAAj/xABBEAABAwEFBAgEBAQFBAMAAAABAAIRAwQFEiExBkFRYRMicYGRobHwBzLB0UJScuEjYoLxFBWSosIkQ7LSMzRT/8QAGgEAAwEBAQEAAAAAAAAAAAAAAQIDBAAFBv/EACQRAAICAwACAgMAAwAAAAAAAAABAhEDITESQQQyE1FhIjOh/9oADAMBAAIRAxEAPwC3sZkuuKabWhOATmvHnw9JCy/JdphNp1jMkIaOZ1xAK8SCutphedQTSYENnNPUaeaa6JPUjCiV9BaQ6muMqKIvjbKhQkTjcNWszj9Tpgd5Twbbok40SNYJoU4Eqh234j1nHqMY1ve4n+rIKNqbf1eQ7Ax0+S0rHIHkjSt6U2mqDc23jX1WtqHCTIJd8vEdnDvVtbtHRaYdUYOGYPopzi11DxaZJFiS4Qm6dra/Njg4ciD6J4lIojykDvaSkso5o0tyySehXC2cpOTiQ2kUqUaOZ5qbqhdbUASH1UQI8ymuYF7pIXGglA5iHtTIpwU7WMJoulFIA6GZIZ1IJ97skI4GVxwe+kvNBCKASXCFOxkeptlLe2Eik0lP9HkmADgwUTSMpsUN67TEI+NgsI6EKPve8aVmZiquidBq5x4Ab0FtHtS2ythox1XfK3c0fmfwHAalZreF4vq1MVRxe93H0aNABwTRxX0HlRJ39tjVr9Vv8OnwB6zh/MR6DxVbrWjXfHgDz5pwU5MDXPE47uIHLmkVnDRoBA3nTLlvWmKUdIm3fSNrPLs+sRxOTAhH1WjeO5uSftlqxZA++W4dyADJPFWRJjgrN4nwUnd9YOkExwM59/78FGAAaDlP2XWCDPmuasCbLDZ7bWoPDqbyD+qZ7RvV52a27bXIp1gKdXQGeq/9JOh5LOLFaxo4z5/2T9WjIyEDl7lSlFMqm0blQPgnwM1Q9hNsSYs1oPW0pvd+Lg0k7/Xt1v0LLKNMqnY6GhD1qcJ0PTFpq5Ql/hyREV6hnJNh7kQ85p1rQmoIinpmnDUhLfTyQuEyuSOY5U0zSAuuEryYAkBPNoJOKEvpUrCFU3Jt7802XZJDGnVd46AG0mp8oFpKIp0ySh4nPY8zNQ+0t9NstOdajpDBune48gpqqRTYXHQBZBf19OtVcuOmjeTfwgcCdfDgqRVig1ptZcXvecTiSXOOpMcfcQhKDDGI7+4AcEuoJIadBGnill0AnjnHAbh2D3qqo5g1prhog6bh+YqLtNV1Qxo0a7hluKLfQcTiPzOyaPyt4++CRXsuEYRuzf2n5W/VNYtWRhZw7P3PBdbT8B5+/qjallLde/t1hPWe7y6B48tSPKT3ouRyhZHMs5KIdd7omDHJWS5LoxOJ3D1Of2VjF2NiMPkpPLst+HRldaxn8J7iM1yy13AwQe4wPBXi99nBmWjmqpaLHgcePvUcFaM/Izzx+J01i2CCeU5EEcCta2E2rFppBr3fxG5OnfGhHaJ8Csqo1A4Rx+u4/Q/VO3NehslpbUzwyMQ4tnPvCWcPJHRlRvGIpu0MySrstAqUmvBkOAIPIiR2pVdkhZWXRHtic05TCT/h809RpLrDQoydExUpFSFAiU7UogoCt0Q7QkObmpCtZkJVCazhglOwEro16ErYw5UpynadMQk1W5artIGF1sA6ymiKabZUgLlWrAXJWCytfEK98FHA05vOHtH4o8m/1LPbKyGlx13cz7PmpLa62dNai0GYJY3uPWP/AJeDUMWyABlr4aD3yV0qQvsCYYJ5f3P08U42kXBo3vz7Gj2ShzSLnQJgn/br6I+hVAJcexo3YW9We8gqnoHsac3rmRMQGjidwPvivVLHhAGpJzPE6ud4rtifm+ocwJjgToPuk0a04nHd8vdpnzPqlGE2qxguAGY39+ZPvkrHYLqDaOIiMXoR9lHXHd/S1GtO84n/AKWwT9ld7ysw6MYRGnmQB6qM36LwVAF2XXhpA7zme0oltP3zR7qENgbgEI9pA0UmVAbcwQSqZfl3zmFdrX6qFt9m6pyyVISojON6M2e/C7PUHdzOY8c0XWqY2g+wRkU/fFkGJR1IkS09o7fcLanaMTVOjVfhNfuKk6g850z1ZOeE5x3HF3divdoELCtir26C1tMw15wO5Scj4x4lbiyrjaDv3+96yZY0y8HaG30zCYoIys3LJCUtVEqgygimIVuiXTcQmTolLbHKpgIF7Q5PV6yZoneubQVFjDmELmJEE5phwC5II44glEMcAITLaSdTMHRTCgb8tnRUXv8AytJ79GjxIUhRZKqnxHvDo6DWDLG7P9LM/U+SKdgKDY3Y6rzrhEA8z8xRdfJs7yI9B/7IK6xFIne8g/6pRN4VRja3OBE9gBd/y8lf2IuDNtcKdORrp/qw/YKOrWrCI/KPSfriXbXaMZjc3rHlr9ggbUZcY4gdw1858U1AsIfbCWtpidJd36eRUvd1nLjHCP7eYUJdVIuJcNSYE6A6yeQAWh3Bd1Nobi3ac+fbmpZJVpF8a9sl9nLowNxH5n68gDkB5qUvAZNESA5hPcZXmXvRYIxgRry7l7/MKdQEscHRnlnoo0aE0LZnkmK1L3wRHSZTyQrbWMLidx+gKUbgHWpgz2KOrUwZB3qOt22LGEhoxa5yop+0bquTZB8Uyg+kXNWRl/2PCY5qEtQwuaez7fYqcvTpHA4xu13quWutLGneOqe72FsxcMeXotoh0jkfNbbsbe3T2am86/I/9bBr3j0WJNOQPFXz4aXlhqOpf/oA5vJzDPpIU80bjYcb2ak9BVGZo+MgULVIxLGahFGpmiOllCsHWRTAiKNVBK4xqcLc04KUJQ2DvZmmqgzRLmZoZ5zTp0IwtzEsAQn3gFBOqZwmkwRDKByWY/Fe0H/ENZ+WmPF5LvoFpdlqLJviIcduf/SPAfsjj+wJEdZsmMHA5/0tB+qFvO0fxnHc1vmWopggAczHZ1R9lGWyrL3mMyPp78FoXRAeg7qk/mMdwzJ/3BD1mmct5EeZ9YXarsLQP5fMuI99isWxt1itXBIlrASe2ch5+SaUvFWdGNuiybI7HtFNj6nCY7ePvcpi9OhawkFrAMi9zy0A8BxPYFIWwxTAblkBOenhqqbeFwVKzw97j1SDTbhLqbA0yQ5kHFOW4zGeqxp+UtmpqloiRXY6oQysDw6jo7pzKslxNe05Oa4HUjhyKhrJcraTn42ioXA/IyBORnQARG5WS77IzDI+YRBEzO+TvRyUuBx2+lmDJp84We39a3sqOZjwteRPor/RqdU+9yz7aigenDufYeCWHdjz4QVqp02HqsGhOOsXQYIGEBoMuzmIyAzzySbPeDw3E6g0NES6mC0tkb/EKzWKkw0w2BA0xDEBMTAOi9/lYdrLhMgBpaJ/SBCu5rjM/wCN3aIVp6QEzMjfl48FU7fRwl44OnuK1Knc7GNktAI7yfH6Kg7YUcNSREOEZaZEFNhmnKkTzwfjZE0XZDv9FN3TaTTcx7TDmnKOX7T4qvWd2be36gKXomAPfvcryM8TersvAVaQeCMwDlzAJ85TQdL1Vvh/eWOzls50zhP6TJb9fFWymBK89rx0bVsceAF6i9N1XSV1jlyVnN0PNdmn+kyQIOaIY2V1UI9inOBBUY5plSmCJUe85onIOqvKCIlyM1SH0oMox2HgTRgBY/tb/wDeqT+fLu/sVr7XBZNtG3Fa6h5+r3geRRhpgZFF/WZ73g/ZRttEOI5fTTzUhTEub+qOeQaUHeObyeInyV0TIu1Pl3LC36H7rR/h1RizvdvLo/0/3Wa1/m/pjyP2Wm/D20TZY4Od5wUnyPoV+P8Act7AIzGfie5D2izuJyy7vtCKpsnXejBZ8hCww2b50iBddOL5nnsAA8TqjKNgawZBFvaByTYrg6e+MKgtI5Z2ZwVT9rLOS4HcFebvGs7pKrm09HqOPeqRVCSdkTdDAQBp73KyUKDYmFUrttgYQHaHTkrRY7Q1zRBlCSZ0aGrzYCDksv20GQ/V9CtPtz8lm227eoD/ADD6hNg+4nyP9bKlSKm6mgPM/RQVMqbxg029pHot8jzIF2+HtXBams/DXY4f1sz/AOJ8Vpj6GGOCyO47b0Zs1XL+HWZi44SYeJ/THitrtbhEb1hydNUXREPdmlU0urRhJhdaGqzrWyiKYQpdAS21skjZ3iE1H5KMqaomrVyTEylGWg9KrMSy3NOEhFMm2CtbAWZ3vS/6h44tHm4futWMYVmV/Ni1EcGtHg4/cJ09nXorlNsOB4PH+4AIC3DrH9I9P3UwKPXqN5Zd0n7KJvH/AOQ88Q+30V10Ug7T83vgVffhpV/h1W8C0+Ij6Ki2tvWB5D7fdXH4Zu69YcmnzP3Ry7gHE6maVQqjJP1LwhqiXVC3vQV4vdhjSfTeSvPjaPRdPo6bS6vULGmGj5z9BzUnWpuptmm3FA+WY8yg7mpBjR4+P1UqyoCqom5WRlhveq0/xGBk6QSR2EwM1Wtq7+6RuBhGKYgb/wBgrjbrKHiNByKr9t2fo0wX5AnUuMnzVExGn6KlYKTx8xDj4KwWW2YdPfMKHtVtpsPzt7iu3XefTVMNPNu90GMt0oyV7An46Ja33sC0qlbT1cVJx5tjxV1vSwxQk6vdA7Jj6FVPa6hgokc2/RHFXkieVtxZS2FSlN/VjnKi6YR9E9X3un9lukefEmbvqEsczWDI4S6AfILeYOBpPAeiwvZaydLamMGhc2ewa/Vb3VOQCxZemvHwF6WUldcxIGSgWE1TATbQu16iTuS0zmxNV2a6GJh5MpWIqkUI2TbiuLlIL1Ru9Ko2LYtoWfbU0IeH9x7nAlX+mZVQ20owDwJP+4D9/BOlTOKk8xXeeLT/AMTl4ear98DrT7z19FP1DL2HiB5xPooi9aWY5zPhHqT4KyexfRAWoSGnl9z77VYPh9bsNswnR7CO8EH6FQVVv8Psn7+iTd1qNKvTf+Vw7xv8irNeUWiadOzc8OXvRItNkD2n3lomLpvAVGAg7vIo3FC8uqZ6adqyEttw1cbalKq8NBbjpggAt34TuK6y6mPJ/j1WmCcL3CRB34tVYLOckzabE0mSAeI4q0XaoC0+0R7tk9YtDtAdGznxjcoy1bKU8BNWs5xBOQIzAOg3yQp99CkBkyDG5xHko+rQA0b9VSv6dt9l/wAKlb7lpScDcLMsz82mYM6KQueiGFgAgHIbsuKet1Ek55DcPumOkhzeUn7Lm7VCOlwkr6rBz2tGjI9J+ioe3NqxHD/V2RA+qsle3YQ5xOmLPnvKoVaqa5r1MoaMpmYkac/uqYYbv9GbPKo1+yMa1GWcS09o9+SGaMk9Rdr2j6rWzGjQvhFYMdre8iQxhz/mJb9JWu2gAZKq/B65MNiNUjOo8+AAhW220oKwZHbNUdaAajSh9UbUkhMdAVNdKXoZNHNKqUsk8KRJSLRTIVBLAm0t64U8Xbl4UkWEkGrhJmEumEvDmkToDOU2ZqH2wu/FQcRq2CO7+5VhFLguWqzh9NzToRBTMVMw8ukRvYSO4mQh7z6zMXf797k/fv8A01scw6ZtPDXI++KS5gc2BnMkfbx9U/8ARkV5o67huJnx1Hmu2q7y3o3QA15huc5twgg8NRqnHUiKgnf1T2jQ+ZCkhZcdMMJzY7E3gdx9Aq+VbE8b0aDdV1FtFjm6gCRuKPp1Q4c+G/midn6ofRaOSYvaylhxs1Go4rC9mxaCbO7JPFsqvMvmDmCOMqWst4tdoRzXUGwgWWUNaaEDcizaAhatoEHgq+hrIG1sE5+woO22oCSi77vNrTkR/ZUPaG+C7JpidOziqY4WZ8s1Eb2hvvEOiYcvxEeiiaNZwBAMB8Yucf3TLaeXvNF0GR1juWxRUVRgcnJ2xdRkQOS5SHWhdGckqU2Yuo17VSpx8zhPJupPgEJOlYUj6A2QpdBZKTDqGiY4oy11MRlMUjAA5BLD15jbNdDtGlKIqUhCHZaQMk7TqyjERnG0U1aLPKkaTMkiowAKtasS9kEbLmmsJUk9qGdTzSplDzXp9pTNKgnm0ypsZ0P07RGqiNpNrKNkpF73AuiWs3vzAgd58lAbb3+KdMsxhtQ6cxy0z5EjfBWS2l1W1VCXvc4De4jLfHLsVcONz6LLWkcvS9zaKzqjjLnOJPaeHKMkulbXMyOZ1B58R73FG3fs5h11KMq3Liico0I3Ld+NVQVjl0Cr1W1IMAO3jjzCU205wTmN417V21XW9o0BjeFEVbUZh0gj3qovG0c3XS9bN7WdEYdpvE+bSVfKF4srt6pniFhH+OPvNWzYi9ahfH4QNc1nyY2tlITT0XK22LA4giWnRRdrolvWaSOxWfpA9vP3oo+tZhvU0OypWjaauwwM+0FR9p2pruERHYrXVu9hOgQlruumAcgrKS/QjT/ZRrVUe4F9QnioF7i4lx36clYdqbU0AMG87uAUDRrDQH7+a1w5Zjydo8yjlmYHr2JevIJRZvSMCaxaFOfMcBoO9an8JLjjHaHjMjCyRnnm5w8h4rPdn7jfaa7KbQesczwaMyfAHyW83Vd4o0w1ogDQcAMgFk+ROl4l8Ub2STyhy/NdL11jVkukXqhLqZJlF2c5rghN1KsHJcmIyVbUTVoqZIOz1iu1K+aq5WqJqOzuCU6KAQrK+eSfNVBOkFoYFRE0m5SdAo+33lSs7MVVwHAaud2N+uioe0G11S0dRvUpfl3u5vO/s0VI43Pg9WH7c22w1WObhFaqRDXNyaw8S8axyncqPSs4Y2GiIRJHvwSXg8lux41BUisY0OWS2RkpOz1Wuy37lAkQZRFK0RmqDNEpWoquC421bUxhOEPkA89QrVRqB7eahbylj2vGrXA+BSyVp0Te9MVX+GNVp+YEe96mLk2XFE6dqt1mtgqU2uG8A+KQ8iV5csknpjRilwTSIAjRN12SNx9Up7sk045ZEoIayOq089PVRN9V4Cma1oAmXKqX/bQZie9UirYjZQ76ql9cxnGQQdFwBh2XvgpCpRDanSY2E482ScYEAgkERGoyJ5xvdtt2gvMcMTeYOfoV6C4ee97H7tul9chtJrqh4NHqdArZYvhVaXZ1MNMTpOI9pjv8EN8PtvzYT0VZmOiTkQB0lInVzfzD+U9x3HbbFbqdam2pSe2ox2Yc0yOw8COBzCyZZzizRjUWiC2Z2Sp2NnVEuIguOpE/sFNOIhEVDKDrUVik22WQ25y7iSeiXRTS8H1RwymXuRD0ORJVIvRMLspyXK1Alcp5Igu6qk5bOAGAgyuVLdmlCpqhKuqayiS9mb222PqvL3kku1J198kK+uGpFe08EC98g8V7aVHIkaVXE0nt/wCJTzQo+63yx45+rT/6omzZtGaIyF1aaYGSNY+dUzWowuOCbrtMOgoi+KUtKhW1Icp8uD6XOPouEfQnY29S6kWH/tkN5ERIz96KedUzWY0bRUp2pnRySSREgNMxIcTugHPcQMtVoNltgqNa5hkHgvNzY/GVghLdBz0JaK8AyjXNyVWvW2nHhEqUVsdhZqAgnLvVXvHrPj3krDQsLy3NQLqf8V/LL7q8SbKteRptcQWuc9wGEgwGwCJ55xlwG5GUn4qbHb2Zd3NLvKlVJcBTDqe9xpyQRLsnxlHbvCXs9Z8WJnFp8W5+i2w4ZUv8mBVqQlSuze1FaxVMVJ3VMY2HNjhzHHmIKAtFODHDJNhiLSemctM3bZzbCjbG9Q4akdam49YcS0/iHMd4CmHN4r54s1RzHBzHFrgZBaSCCNCCFoFx/FB0BtqaXR/3GRP9TdD2iFhy/Ga3A0RlfTROjS+jhDXTfNOuzHScHt0O4g6wQcwcwnK1oMrG1emGmcq5prDCcDpQ9R2a7ioMUKNXNPG0SEG5yTjUmrZSkPsZKZdTEp+g7qph1RFnIxxxlNPYnMMfVe1B4j04r6AJ66D1njkD4OAPk8pxpLeYzjlnokXcyawA1cHjxYY84Sw7rHgT6/VcKg+xvDsuKdqMyUawYXZdvgjatpkAojAtRkqQu2pLC06hC5ELtB8GR39iAGiMtTGmoA8S0mHcgcp7plSV2Wn/AC50Vnl7argWgA9VoyNST8zs2gtA0Ezkoy3t17T798Qp3Z407VQNGsA8t0nXDuc06gjRQyr2+eyL7rpd6Vqa+kHtIc0gEEZyDoQq5UswNedQ76KOm1Wa0NYzAbJhz/BTpsaJJMk4SOMnFOfIu6b1p1n1BTeHBjzujeQDHAwSsbi1tbQ6mnp6ZZhRDaRPAEqluu52HpPzGT3lWm115bg/NI8lD39fFOhRZTcS11TJhwOc1vBzo3Twkro23SC6StlSqUaZtDy2q7pWiHsDSGFhEObinMgwTOWe9PbPWUh5IziZExkOB4omxVqzmRWIeQ52EhrGkMyAAwgAAxMc96euahm8fzGDvz0zWzG90SjH2yNv+zw7ENDn91HUWyrBetCWkbwoRhDRLiB6+CuLJU7Fimk16op5u13D3ohX3xJimORcUy6lJkmZ4rhHNei9fDbaTo7QaL4w1yIPB4BDRPAgkdq1B4lfPNKoWkEZEEEHgRmFvdxXmK9mpVfztBP6hk7zBWD5OOn5Ipjl6YaKcBC1GoipVQ1ofvWNWyy0NOSHPSQ6V3Bmu8Q2LbaYC4K68+ihCEKTCjMqo6w5kg84jPtzTEQ8DiY7ivLy9wUYrktdLSQQciNyErW11ITM+vivLyJPJpNnbLtCX/gHj28uakheBwzhb58yvLy4lCcmujdW9y3Ro05jUAJV1Xo6o8CA2SeJH5tO5cXlx3nKz14u6zRHH1P2XrmtBp2hhbvOE8w72PBeXkk+Mo+l7tdWWEEAyM+BnkqfeOz7G03inFPEQXEDMxoBnAEmdF5eXnQbXC7in0CF8VqdWkwVahbTZheC6elBBcZmQNQBkTlrpBNzXVDGhzi4YukAOgeQGzE6x6leXlaTdEowVk26iITFgbBq8iPMLy8jg+xViLVUlzSd5hVu8KAcc92h7fY8FxeW0lk4BAQcvxa/dLXl5KZTrlrnwsrF1ic06MquA7CGu9SV5eUPkfQpDpa3MTVbReXl5ppBQ1LdovLyCOY30khBvdmvLyaKAf/Z"/>
          <p:cNvSpPr>
            <a:spLocks noChangeAspect="1" noChangeArrowheads="1"/>
          </p:cNvSpPr>
          <p:nvPr/>
        </p:nvSpPr>
        <p:spPr bwMode="auto">
          <a:xfrm>
            <a:off x="77788" y="-719138"/>
            <a:ext cx="1428750" cy="1485901"/>
          </a:xfrm>
          <a:prstGeom prst="rect">
            <a:avLst/>
          </a:prstGeom>
          <a:noFill/>
          <a:ln w="9525">
            <a:noFill/>
            <a:miter lim="800000"/>
            <a:headEnd/>
            <a:tailEnd/>
          </a:ln>
        </p:spPr>
        <p:txBody>
          <a:bodyPr/>
          <a:lstStyle/>
          <a:p>
            <a:endParaRPr lang="es-ES">
              <a:latin typeface="Calibri" pitchFamily="34" charset="0"/>
            </a:endParaRPr>
          </a:p>
        </p:txBody>
      </p:sp>
      <p:pic>
        <p:nvPicPr>
          <p:cNvPr id="26628" name="4 Imagen" descr="byalistok.bmp"/>
          <p:cNvPicPr>
            <a:picLocks noChangeAspect="1"/>
          </p:cNvPicPr>
          <p:nvPr/>
        </p:nvPicPr>
        <p:blipFill>
          <a:blip r:embed="rId2" cstate="print"/>
          <a:srcRect/>
          <a:stretch>
            <a:fillRect/>
          </a:stretch>
        </p:blipFill>
        <p:spPr bwMode="auto">
          <a:xfrm>
            <a:off x="611188" y="404813"/>
            <a:ext cx="1196975" cy="1244600"/>
          </a:xfrm>
          <a:prstGeom prst="rect">
            <a:avLst/>
          </a:prstGeom>
          <a:noFill/>
          <a:ln w="9525">
            <a:noFill/>
            <a:miter lim="800000"/>
            <a:headEnd/>
            <a:tailEnd/>
          </a:ln>
        </p:spPr>
      </p:pic>
      <p:sp>
        <p:nvSpPr>
          <p:cNvPr id="26629" name="5 CuadroTexto"/>
          <p:cNvSpPr txBox="1">
            <a:spLocks noChangeArrowheads="1"/>
          </p:cNvSpPr>
          <p:nvPr/>
        </p:nvSpPr>
        <p:spPr bwMode="auto">
          <a:xfrm>
            <a:off x="395288" y="1628775"/>
            <a:ext cx="1512887" cy="307975"/>
          </a:xfrm>
          <a:prstGeom prst="rect">
            <a:avLst/>
          </a:prstGeom>
          <a:noFill/>
          <a:ln w="9525">
            <a:noFill/>
            <a:miter lim="800000"/>
            <a:headEnd/>
            <a:tailEnd/>
          </a:ln>
        </p:spPr>
        <p:txBody>
          <a:bodyPr>
            <a:spAutoFit/>
          </a:bodyPr>
          <a:lstStyle/>
          <a:p>
            <a:r>
              <a:rPr lang="es-ES" sz="1400">
                <a:latin typeface="Calibri" pitchFamily="34" charset="0"/>
              </a:rPr>
              <a:t>H. Byalistok </a:t>
            </a:r>
          </a:p>
        </p:txBody>
      </p:sp>
      <p:sp>
        <p:nvSpPr>
          <p:cNvPr id="26630" name="AutoShape 8" descr="data:image/jpg;base64,/9j/4AAQSkZJRgABAQAAAQABAAD/2wCEAAkGBhQSEBQUExQUFBUUFxQXFBcUFBQVFBQUFBQVFBUVFBQXHCYeFxokGhUUHy8gJCcpLCwsFR4xNTAqNSYrLCkBCQoKDgwOGg8PGiwcHx8pKSwpKSwpKSkpKSwpLCksLCwsLCksKSwsKSwpLCksKSkpKSksKSksLCksKSkpLCkpLP/AABEIAOUA3AMBIgACEQEDEQH/xAAcAAABBQEBAQAAAAAAAAAAAAAEAgMFBgcBAAj/xABBEAABAwEFBAgEBAQFBAMAAAABAAIRAwQFEiExBkFRYRMicYGRobHwBzLB0UJScuEjYoLxFBWSosIkQ7LSMzRT/8QAGgEAAwEBAQEAAAAAAAAAAAAAAQIDBAAFBv/EACQRAAICAwACAgMAAwAAAAAAAAABAhEDITESQQQyE1FhIjOh/9oADAMBAAIRAxEAPwC3sZkuuKabWhOATmvHnw9JCy/JdphNp1jMkIaOZ1xAK8SCutphedQTSYENnNPUaeaa6JPUjCiV9BaQ6muMqKIvjbKhQkTjcNWszj9Tpgd5Twbbok40SNYJoU4Eqh234j1nHqMY1ve4n+rIKNqbf1eQ7Ax0+S0rHIHkjSt6U2mqDc23jX1WtqHCTIJd8vEdnDvVtbtHRaYdUYOGYPopzi11DxaZJFiS4Qm6dra/Njg4ciD6J4lIojykDvaSkso5o0tyySehXC2cpOTiQ2kUqUaOZ5qbqhdbUASH1UQI8ymuYF7pIXGglA5iHtTIpwU7WMJoulFIA6GZIZ1IJ97skI4GVxwe+kvNBCKASXCFOxkeptlLe2Eik0lP9HkmADgwUTSMpsUN67TEI+NgsI6EKPve8aVmZiquidBq5x4Ab0FtHtS2ythox1XfK3c0fmfwHAalZreF4vq1MVRxe93H0aNABwTRxX0HlRJ39tjVr9Vv8OnwB6zh/MR6DxVbrWjXfHgDz5pwU5MDXPE47uIHLmkVnDRoBA3nTLlvWmKUdIm3fSNrPLs+sRxOTAhH1WjeO5uSftlqxZA++W4dyADJPFWRJjgrN4nwUnd9YOkExwM59/78FGAAaDlP2XWCDPmuasCbLDZ7bWoPDqbyD+qZ7RvV52a27bXIp1gKdXQGeq/9JOh5LOLFaxo4z5/2T9WjIyEDl7lSlFMqm0blQPgnwM1Q9hNsSYs1oPW0pvd+Lg0k7/Xt1v0LLKNMqnY6GhD1qcJ0PTFpq5Ql/hyREV6hnJNh7kQ85p1rQmoIinpmnDUhLfTyQuEyuSOY5U0zSAuuEryYAkBPNoJOKEvpUrCFU3Jt7802XZJDGnVd46AG0mp8oFpKIp0ySh4nPY8zNQ+0t9NstOdajpDBune48gpqqRTYXHQBZBf19OtVcuOmjeTfwgcCdfDgqRVig1ptZcXvecTiSXOOpMcfcQhKDDGI7+4AcEuoJIadBGnill0AnjnHAbh2D3qqo5g1prhog6bh+YqLtNV1Qxo0a7hluKLfQcTiPzOyaPyt4++CRXsuEYRuzf2n5W/VNYtWRhZw7P3PBdbT8B5+/qjallLde/t1hPWe7y6B48tSPKT3ouRyhZHMs5KIdd7omDHJWS5LoxOJ3D1Of2VjF2NiMPkpPLst+HRldaxn8J7iM1yy13AwQe4wPBXi99nBmWjmqpaLHgcePvUcFaM/Izzx+J01i2CCeU5EEcCta2E2rFppBr3fxG5OnfGhHaJ8Csqo1A4Rx+u4/Q/VO3NehslpbUzwyMQ4tnPvCWcPJHRlRvGIpu0MySrstAqUmvBkOAIPIiR2pVdkhZWXRHtic05TCT/h809RpLrDQoydExUpFSFAiU7UogoCt0Q7QkObmpCtZkJVCazhglOwEro16ErYw5UpynadMQk1W5artIGF1sA6ymiKabZUgLlWrAXJWCytfEK98FHA05vOHtH4o8m/1LPbKyGlx13cz7PmpLa62dNai0GYJY3uPWP/AJeDUMWyABlr4aD3yV0qQvsCYYJ5f3P08U42kXBo3vz7Gj2ShzSLnQJgn/br6I+hVAJcexo3YW9We8gqnoHsac3rmRMQGjidwPvivVLHhAGpJzPE6ud4rtifm+ocwJjgToPuk0a04nHd8vdpnzPqlGE2qxguAGY39+ZPvkrHYLqDaOIiMXoR9lHXHd/S1GtO84n/AKWwT9ld7ysw6MYRGnmQB6qM36LwVAF2XXhpA7zme0oltP3zR7qENgbgEI9pA0UmVAbcwQSqZfl3zmFdrX6qFt9m6pyyVISojON6M2e/C7PUHdzOY8c0XWqY2g+wRkU/fFkGJR1IkS09o7fcLanaMTVOjVfhNfuKk6g850z1ZOeE5x3HF3divdoELCtir26C1tMw15wO5Scj4x4lbiyrjaDv3+96yZY0y8HaG30zCYoIys3LJCUtVEqgygimIVuiXTcQmTolLbHKpgIF7Q5PV6yZoneubQVFjDmELmJEE5phwC5II44glEMcAITLaSdTMHRTCgb8tnRUXv8AytJ79GjxIUhRZKqnxHvDo6DWDLG7P9LM/U+SKdgKDY3Y6rzrhEA8z8xRdfJs7yI9B/7IK6xFIne8g/6pRN4VRja3OBE9gBd/y8lf2IuDNtcKdORrp/qw/YKOrWrCI/KPSfriXbXaMZjc3rHlr9ggbUZcY4gdw1858U1AsIfbCWtpidJd36eRUvd1nLjHCP7eYUJdVIuJcNSYE6A6yeQAWh3Bd1Nobi3ac+fbmpZJVpF8a9sl9nLowNxH5n68gDkB5qUvAZNESA5hPcZXmXvRYIxgRry7l7/MKdQEscHRnlnoo0aE0LZnkmK1L3wRHSZTyQrbWMLidx+gKUbgHWpgz2KOrUwZB3qOt22LGEhoxa5yop+0bquTZB8Uyg+kXNWRl/2PCY5qEtQwuaez7fYqcvTpHA4xu13quWutLGneOqe72FsxcMeXotoh0jkfNbbsbe3T2am86/I/9bBr3j0WJNOQPFXz4aXlhqOpf/oA5vJzDPpIU80bjYcb2ak9BVGZo+MgULVIxLGahFGpmiOllCsHWRTAiKNVBK4xqcLc04KUJQ2DvZmmqgzRLmZoZ5zTp0IwtzEsAQn3gFBOqZwmkwRDKByWY/Fe0H/ENZ+WmPF5LvoFpdlqLJviIcduf/SPAfsjj+wJEdZsmMHA5/0tB+qFvO0fxnHc1vmWopggAczHZ1R9lGWyrL3mMyPp78FoXRAeg7qk/mMdwzJ/3BD1mmct5EeZ9YXarsLQP5fMuI99isWxt1itXBIlrASe2ch5+SaUvFWdGNuiybI7HtFNj6nCY7ePvcpi9OhawkFrAMi9zy0A8BxPYFIWwxTAblkBOenhqqbeFwVKzw97j1SDTbhLqbA0yQ5kHFOW4zGeqxp+UtmpqloiRXY6oQysDw6jo7pzKslxNe05Oa4HUjhyKhrJcraTn42ioXA/IyBORnQARG5WS77IzDI+YRBEzO+TvRyUuBx2+lmDJp84We39a3sqOZjwteRPor/RqdU+9yz7aigenDufYeCWHdjz4QVqp02HqsGhOOsXQYIGEBoMuzmIyAzzySbPeDw3E6g0NES6mC0tkb/EKzWKkw0w2BA0xDEBMTAOi9/lYdrLhMgBpaJ/SBCu5rjM/wCN3aIVp6QEzMjfl48FU7fRwl44OnuK1Knc7GNktAI7yfH6Kg7YUcNSREOEZaZEFNhmnKkTzwfjZE0XZDv9FN3TaTTcx7TDmnKOX7T4qvWd2be36gKXomAPfvcryM8TersvAVaQeCMwDlzAJ85TQdL1Vvh/eWOzls50zhP6TJb9fFWymBK89rx0bVsceAF6i9N1XSV1jlyVnN0PNdmn+kyQIOaIY2V1UI9inOBBUY5plSmCJUe85onIOqvKCIlyM1SH0oMox2HgTRgBY/tb/wDeqT+fLu/sVr7XBZNtG3Fa6h5+r3geRRhpgZFF/WZ73g/ZRttEOI5fTTzUhTEub+qOeQaUHeObyeInyV0TIu1Pl3LC36H7rR/h1RizvdvLo/0/3Wa1/m/pjyP2Wm/D20TZY4Od5wUnyPoV+P8Act7AIzGfie5D2izuJyy7vtCKpsnXejBZ8hCww2b50iBddOL5nnsAA8TqjKNgawZBFvaByTYrg6e+MKgtI5Z2ZwVT9rLOS4HcFebvGs7pKrm09HqOPeqRVCSdkTdDAQBp73KyUKDYmFUrttgYQHaHTkrRY7Q1zRBlCSZ0aGrzYCDksv20GQ/V9CtPtz8lm227eoD/ADD6hNg+4nyP9bKlSKm6mgPM/RQVMqbxg029pHot8jzIF2+HtXBams/DXY4f1sz/AOJ8Vpj6GGOCyO47b0Zs1XL+HWZi44SYeJ/THitrtbhEb1hydNUXREPdmlU0urRhJhdaGqzrWyiKYQpdAS21skjZ3iE1H5KMqaomrVyTEylGWg9KrMSy3NOEhFMm2CtbAWZ3vS/6h44tHm4futWMYVmV/Ni1EcGtHg4/cJ09nXorlNsOB4PH+4AIC3DrH9I9P3UwKPXqN5Zd0n7KJvH/AOQ88Q+30V10Ug7T83vgVffhpV/h1W8C0+Ij6Ki2tvWB5D7fdXH4Zu69YcmnzP3Ry7gHE6maVQqjJP1LwhqiXVC3vQV4vdhjSfTeSvPjaPRdPo6bS6vULGmGj5z9BzUnWpuptmm3FA+WY8yg7mpBjR4+P1UqyoCqom5WRlhveq0/xGBk6QSR2EwM1Wtq7+6RuBhGKYgb/wBgrjbrKHiNByKr9t2fo0wX5AnUuMnzVExGn6KlYKTx8xDj4KwWW2YdPfMKHtVtpsPzt7iu3XefTVMNPNu90GMt0oyV7An46Ja33sC0qlbT1cVJx5tjxV1vSwxQk6vdA7Jj6FVPa6hgokc2/RHFXkieVtxZS2FSlN/VjnKi6YR9E9X3un9lukefEmbvqEsczWDI4S6AfILeYOBpPAeiwvZaydLamMGhc2ewa/Vb3VOQCxZemvHwF6WUldcxIGSgWE1TATbQu16iTuS0zmxNV2a6GJh5MpWIqkUI2TbiuLlIL1Ru9Ko2LYtoWfbU0IeH9x7nAlX+mZVQ20owDwJP+4D9/BOlTOKk8xXeeLT/AMTl4ear98DrT7z19FP1DL2HiB5xPooi9aWY5zPhHqT4KyexfRAWoSGnl9z77VYPh9bsNswnR7CO8EH6FQVVv8Psn7+iTd1qNKvTf+Vw7xv8irNeUWiadOzc8OXvRItNkD2n3lomLpvAVGAg7vIo3FC8uqZ6adqyEttw1cbalKq8NBbjpggAt34TuK6y6mPJ/j1WmCcL3CRB34tVYLOckzabE0mSAeI4q0XaoC0+0R7tk9YtDtAdGznxjcoy1bKU8BNWs5xBOQIzAOg3yQp99CkBkyDG5xHko+rQA0b9VSv6dt9l/wAKlb7lpScDcLMsz82mYM6KQueiGFgAgHIbsuKet1Ek55DcPumOkhzeUn7Lm7VCOlwkr6rBz2tGjI9J+ioe3NqxHD/V2RA+qsle3YQ5xOmLPnvKoVaqa5r1MoaMpmYkac/uqYYbv9GbPKo1+yMa1GWcS09o9+SGaMk9Rdr2j6rWzGjQvhFYMdre8iQxhz/mJb9JWu2gAZKq/B65MNiNUjOo8+AAhW220oKwZHbNUdaAajSh9UbUkhMdAVNdKXoZNHNKqUsk8KRJSLRTIVBLAm0t64U8Xbl4UkWEkGrhJmEumEvDmkToDOU2ZqH2wu/FQcRq2CO7+5VhFLguWqzh9NzToRBTMVMw8ukRvYSO4mQh7z6zMXf797k/fv8A01scw6ZtPDXI++KS5gc2BnMkfbx9U/8ARkV5o67huJnx1Hmu2q7y3o3QA15huc5twgg8NRqnHUiKgnf1T2jQ+ZCkhZcdMMJzY7E3gdx9Aq+VbE8b0aDdV1FtFjm6gCRuKPp1Q4c+G/midn6ofRaOSYvaylhxs1Go4rC9mxaCbO7JPFsqvMvmDmCOMqWst4tdoRzXUGwgWWUNaaEDcizaAhatoEHgq+hrIG1sE5+woO22oCSi77vNrTkR/ZUPaG+C7JpidOziqY4WZ8s1Eb2hvvEOiYcvxEeiiaNZwBAMB8Yucf3TLaeXvNF0GR1juWxRUVRgcnJ2xdRkQOS5SHWhdGckqU2Yuo17VSpx8zhPJupPgEJOlYUj6A2QpdBZKTDqGiY4oy11MRlMUjAA5BLD15jbNdDtGlKIqUhCHZaQMk7TqyjERnG0U1aLPKkaTMkiowAKtasS9kEbLmmsJUk9qGdTzSplDzXp9pTNKgnm0ypsZ0P07RGqiNpNrKNkpF73AuiWs3vzAgd58lAbb3+KdMsxhtQ6cxy0z5EjfBWS2l1W1VCXvc4De4jLfHLsVcONz6LLWkcvS9zaKzqjjLnOJPaeHKMkulbXMyOZ1B58R73FG3fs5h11KMq3Liico0I3Ld+NVQVjl0Cr1W1IMAO3jjzCU205wTmN417V21XW9o0BjeFEVbUZh0gj3qovG0c3XS9bN7WdEYdpvE+bSVfKF4srt6pniFhH+OPvNWzYi9ahfH4QNc1nyY2tlITT0XK22LA4giWnRRdrolvWaSOxWfpA9vP3oo+tZhvU0OypWjaauwwM+0FR9p2pruERHYrXVu9hOgQlruumAcgrKS/QjT/ZRrVUe4F9QnioF7i4lx36clYdqbU0AMG87uAUDRrDQH7+a1w5Zjydo8yjlmYHr2JevIJRZvSMCaxaFOfMcBoO9an8JLjjHaHjMjCyRnnm5w8h4rPdn7jfaa7KbQesczwaMyfAHyW83Vd4o0w1ogDQcAMgFk+ROl4l8Ub2STyhy/NdL11jVkukXqhLqZJlF2c5rghN1KsHJcmIyVbUTVoqZIOz1iu1K+aq5WqJqOzuCU6KAQrK+eSfNVBOkFoYFRE0m5SdAo+33lSs7MVVwHAaud2N+uioe0G11S0dRvUpfl3u5vO/s0VI43Pg9WH7c22w1WObhFaqRDXNyaw8S8axyncqPSs4Y2GiIRJHvwSXg8lux41BUisY0OWS2RkpOz1Wuy37lAkQZRFK0RmqDNEpWoquC421bUxhOEPkA89QrVRqB7eahbylj2vGrXA+BSyVp0Te9MVX+GNVp+YEe96mLk2XFE6dqt1mtgqU2uG8A+KQ8iV5csknpjRilwTSIAjRN12SNx9Up7sk045ZEoIayOq089PVRN9V4Cma1oAmXKqX/bQZie9UirYjZQ76ql9cxnGQQdFwBh2XvgpCpRDanSY2E482ScYEAgkERGoyJ5xvdtt2gvMcMTeYOfoV6C4ee97H7tul9chtJrqh4NHqdArZYvhVaXZ1MNMTpOI9pjv8EN8PtvzYT0VZmOiTkQB0lInVzfzD+U9x3HbbFbqdam2pSe2ox2Yc0yOw8COBzCyZZzizRjUWiC2Z2Sp2NnVEuIguOpE/sFNOIhEVDKDrUVik22WQ25y7iSeiXRTS8H1RwymXuRD0ORJVIvRMLspyXK1Alcp5Igu6qk5bOAGAgyuVLdmlCpqhKuqayiS9mb222PqvL3kku1J198kK+uGpFe08EC98g8V7aVHIkaVXE0nt/wCJTzQo+63yx45+rT/6omzZtGaIyF1aaYGSNY+dUzWowuOCbrtMOgoi+KUtKhW1Icp8uD6XOPouEfQnY29S6kWH/tkN5ERIz96KedUzWY0bRUp2pnRySSREgNMxIcTugHPcQMtVoNltgqNa5hkHgvNzY/GVghLdBz0JaK8AyjXNyVWvW2nHhEqUVsdhZqAgnLvVXvHrPj3krDQsLy3NQLqf8V/LL7q8SbKteRptcQWuc9wGEgwGwCJ55xlwG5GUn4qbHb2Zd3NLvKlVJcBTDqe9xpyQRLsnxlHbvCXs9Z8WJnFp8W5+i2w4ZUv8mBVqQlSuze1FaxVMVJ3VMY2HNjhzHHmIKAtFODHDJNhiLSemctM3bZzbCjbG9Q4akdam49YcS0/iHMd4CmHN4r54s1RzHBzHFrgZBaSCCNCCFoFx/FB0BtqaXR/3GRP9TdD2iFhy/Ga3A0RlfTROjS+jhDXTfNOuzHScHt0O4g6wQcwcwnK1oMrG1emGmcq5prDCcDpQ9R2a7ioMUKNXNPG0SEG5yTjUmrZSkPsZKZdTEp+g7qph1RFnIxxxlNPYnMMfVe1B4j04r6AJ66D1njkD4OAPk8pxpLeYzjlnokXcyawA1cHjxYY84Sw7rHgT6/VcKg+xvDsuKdqMyUawYXZdvgjatpkAojAtRkqQu2pLC06hC5ELtB8GR39iAGiMtTGmoA8S0mHcgcp7plSV2Wn/AC50Vnl7argWgA9VoyNST8zs2gtA0Ezkoy3t17T798Qp3Z407VQNGsA8t0nXDuc06gjRQyr2+eyL7rpd6Vqa+kHtIc0gEEZyDoQq5UswNedQ76KOm1Wa0NYzAbJhz/BTpsaJJMk4SOMnFOfIu6b1p1n1BTeHBjzujeQDHAwSsbi1tbQ6mnp6ZZhRDaRPAEqluu52HpPzGT3lWm115bg/NI8lD39fFOhRZTcS11TJhwOc1vBzo3Twkro23SC6StlSqUaZtDy2q7pWiHsDSGFhEObinMgwTOWe9PbPWUh5IziZExkOB4omxVqzmRWIeQ52EhrGkMyAAwgAAxMc96euahm8fzGDvz0zWzG90SjH2yNv+zw7ENDn91HUWyrBetCWkbwoRhDRLiB6+CuLJU7Fimk16op5u13D3ohX3xJimORcUy6lJkmZ4rhHNei9fDbaTo7QaL4w1yIPB4BDRPAgkdq1B4lfPNKoWkEZEEEHgRmFvdxXmK9mpVfztBP6hk7zBWD5OOn5Ipjl6YaKcBC1GoipVQ1ofvWNWyy0NOSHPSQ6V3Bmu8Q2LbaYC4K68+ihCEKTCjMqo6w5kg84jPtzTEQ8DiY7ivLy9wUYrktdLSQQciNyErW11ITM+vivLyJPJpNnbLtCX/gHj28uakheBwzhb58yvLy4lCcmujdW9y3Ro05jUAJV1Xo6o8CA2SeJH5tO5cXlx3nKz14u6zRHH1P2XrmtBp2hhbvOE8w72PBeXkk+Mo+l7tdWWEEAyM+BnkqfeOz7G03inFPEQXEDMxoBnAEmdF5eXnQbXC7in0CF8VqdWkwVahbTZheC6elBBcZmQNQBkTlrpBNzXVDGhzi4YukAOgeQGzE6x6leXlaTdEowVk26iITFgbBq8iPMLy8jg+xViLVUlzSd5hVu8KAcc92h7fY8FxeW0lk4BAQcvxa/dLXl5KZTrlrnwsrF1ic06MquA7CGu9SV5eUPkfQpDpa3MTVbReXl5ppBQ1LdovLyCOY30khBvdmvLyaKAf/Z"/>
          <p:cNvSpPr>
            <a:spLocks noChangeAspect="1" noChangeArrowheads="1"/>
          </p:cNvSpPr>
          <p:nvPr/>
        </p:nvSpPr>
        <p:spPr bwMode="auto">
          <a:xfrm>
            <a:off x="77788" y="-719138"/>
            <a:ext cx="1428750" cy="1485901"/>
          </a:xfrm>
          <a:prstGeom prst="rect">
            <a:avLst/>
          </a:prstGeom>
          <a:noFill/>
          <a:ln w="9525">
            <a:noFill/>
            <a:miter lim="800000"/>
            <a:headEnd/>
            <a:tailEnd/>
          </a:ln>
        </p:spPr>
        <p:txBody>
          <a:bodyPr/>
          <a:lstStyle/>
          <a:p>
            <a:endParaRPr lang="es-ES">
              <a:latin typeface="Calibri" pitchFamily="34" charset="0"/>
            </a:endParaRPr>
          </a:p>
        </p:txBody>
      </p:sp>
      <p:sp>
        <p:nvSpPr>
          <p:cNvPr id="26631" name="9 CuadroTexto"/>
          <p:cNvSpPr txBox="1">
            <a:spLocks noChangeArrowheads="1"/>
          </p:cNvSpPr>
          <p:nvPr/>
        </p:nvSpPr>
        <p:spPr bwMode="auto">
          <a:xfrm>
            <a:off x="395288" y="2060575"/>
            <a:ext cx="8064500" cy="4362450"/>
          </a:xfrm>
          <a:prstGeom prst="rect">
            <a:avLst/>
          </a:prstGeom>
          <a:noFill/>
          <a:ln w="9525">
            <a:noFill/>
            <a:miter lim="800000"/>
            <a:headEnd/>
            <a:tailEnd/>
          </a:ln>
        </p:spPr>
        <p:txBody>
          <a:bodyPr>
            <a:spAutoFit/>
          </a:bodyPr>
          <a:lstStyle/>
          <a:p>
            <a:r>
              <a:rPr lang="es-ES" sz="2800" dirty="0" err="1">
                <a:solidFill>
                  <a:schemeClr val="tx2"/>
                </a:solidFill>
                <a:latin typeface="+mj-lt"/>
              </a:rPr>
              <a:t>Axolazkoa</a:t>
            </a:r>
            <a:r>
              <a:rPr lang="es-ES" sz="2800" dirty="0">
                <a:solidFill>
                  <a:schemeClr val="tx2"/>
                </a:solidFill>
                <a:latin typeface="+mj-lt"/>
              </a:rPr>
              <a:t> </a:t>
            </a:r>
            <a:r>
              <a:rPr lang="es-ES" sz="2800" dirty="0" err="1">
                <a:solidFill>
                  <a:schemeClr val="tx2"/>
                </a:solidFill>
                <a:latin typeface="+mj-lt"/>
              </a:rPr>
              <a:t>ez</a:t>
            </a:r>
            <a:r>
              <a:rPr lang="es-ES" sz="2800" dirty="0">
                <a:solidFill>
                  <a:schemeClr val="tx2"/>
                </a:solidFill>
                <a:latin typeface="+mj-lt"/>
              </a:rPr>
              <a:t> den </a:t>
            </a:r>
            <a:r>
              <a:rPr lang="es-ES" sz="2800" dirty="0" err="1">
                <a:solidFill>
                  <a:schemeClr val="tx2"/>
                </a:solidFill>
                <a:latin typeface="+mj-lt"/>
              </a:rPr>
              <a:t>informazioari</a:t>
            </a:r>
            <a:r>
              <a:rPr lang="es-ES" sz="2800" dirty="0">
                <a:solidFill>
                  <a:schemeClr val="tx2"/>
                </a:solidFill>
                <a:latin typeface="+mj-lt"/>
              </a:rPr>
              <a:t> </a:t>
            </a:r>
            <a:r>
              <a:rPr lang="es-ES" sz="2800" dirty="0" err="1">
                <a:solidFill>
                  <a:schemeClr val="tx2"/>
                </a:solidFill>
                <a:latin typeface="+mj-lt"/>
              </a:rPr>
              <a:t>jaramonik</a:t>
            </a:r>
            <a:r>
              <a:rPr lang="es-ES" sz="2800" dirty="0">
                <a:solidFill>
                  <a:schemeClr val="tx2"/>
                </a:solidFill>
                <a:latin typeface="+mj-lt"/>
              </a:rPr>
              <a:t> </a:t>
            </a:r>
            <a:r>
              <a:rPr lang="es-ES" sz="2800" dirty="0" err="1">
                <a:solidFill>
                  <a:schemeClr val="tx2"/>
                </a:solidFill>
                <a:latin typeface="+mj-lt"/>
              </a:rPr>
              <a:t>ez</a:t>
            </a:r>
            <a:r>
              <a:rPr lang="es-ES" sz="2800" dirty="0">
                <a:solidFill>
                  <a:schemeClr val="tx2"/>
                </a:solidFill>
                <a:latin typeface="+mj-lt"/>
              </a:rPr>
              <a:t> </a:t>
            </a:r>
            <a:r>
              <a:rPr lang="es-ES" sz="2800" dirty="0" err="1">
                <a:solidFill>
                  <a:schemeClr val="tx2"/>
                </a:solidFill>
                <a:latin typeface="+mj-lt"/>
              </a:rPr>
              <a:t>egitea</a:t>
            </a:r>
            <a:r>
              <a:rPr lang="es-ES" sz="2800" dirty="0">
                <a:solidFill>
                  <a:schemeClr val="tx2"/>
                </a:solidFill>
                <a:latin typeface="+mj-lt"/>
              </a:rPr>
              <a:t> </a:t>
            </a:r>
            <a:r>
              <a:rPr lang="es-ES" sz="2800" dirty="0" err="1">
                <a:solidFill>
                  <a:schemeClr val="tx2"/>
                </a:solidFill>
                <a:latin typeface="+mj-lt"/>
              </a:rPr>
              <a:t>eskatzen</a:t>
            </a:r>
            <a:r>
              <a:rPr lang="es-ES" sz="2800" dirty="0">
                <a:solidFill>
                  <a:schemeClr val="tx2"/>
                </a:solidFill>
                <a:latin typeface="+mj-lt"/>
              </a:rPr>
              <a:t> </a:t>
            </a:r>
            <a:r>
              <a:rPr lang="es-ES" sz="2800" dirty="0" err="1">
                <a:solidFill>
                  <a:schemeClr val="tx2"/>
                </a:solidFill>
                <a:latin typeface="+mj-lt"/>
              </a:rPr>
              <a:t>duten</a:t>
            </a:r>
            <a:r>
              <a:rPr lang="es-ES" sz="2800" dirty="0">
                <a:solidFill>
                  <a:schemeClr val="tx2"/>
                </a:solidFill>
                <a:latin typeface="+mj-lt"/>
              </a:rPr>
              <a:t> </a:t>
            </a:r>
            <a:r>
              <a:rPr lang="es-ES" sz="2800" dirty="0" err="1">
                <a:solidFill>
                  <a:schemeClr val="tx2"/>
                </a:solidFill>
                <a:latin typeface="+mj-lt"/>
              </a:rPr>
              <a:t>ariketa-aldaketetan</a:t>
            </a:r>
            <a:r>
              <a:rPr lang="es-ES" sz="2800" dirty="0">
                <a:solidFill>
                  <a:schemeClr val="tx2"/>
                </a:solidFill>
                <a:latin typeface="+mj-lt"/>
              </a:rPr>
              <a:t> </a:t>
            </a:r>
            <a:r>
              <a:rPr lang="es-ES" sz="2800" dirty="0" err="1">
                <a:solidFill>
                  <a:schemeClr val="tx2"/>
                </a:solidFill>
                <a:latin typeface="+mj-lt"/>
              </a:rPr>
              <a:t>abantaila</a:t>
            </a:r>
            <a:r>
              <a:rPr lang="es-ES" sz="2800" dirty="0">
                <a:solidFill>
                  <a:schemeClr val="tx2"/>
                </a:solidFill>
                <a:latin typeface="+mj-lt"/>
              </a:rPr>
              <a:t> </a:t>
            </a:r>
            <a:r>
              <a:rPr lang="es-ES" sz="2800" dirty="0" err="1">
                <a:solidFill>
                  <a:schemeClr val="tx2"/>
                </a:solidFill>
                <a:latin typeface="+mj-lt"/>
              </a:rPr>
              <a:t>bat</a:t>
            </a:r>
            <a:r>
              <a:rPr lang="es-ES" sz="2800" dirty="0">
                <a:solidFill>
                  <a:schemeClr val="tx2"/>
                </a:solidFill>
                <a:latin typeface="+mj-lt"/>
              </a:rPr>
              <a:t> </a:t>
            </a:r>
            <a:r>
              <a:rPr lang="es-ES" sz="2800" dirty="0" err="1">
                <a:solidFill>
                  <a:schemeClr val="tx2"/>
                </a:solidFill>
                <a:latin typeface="+mj-lt"/>
              </a:rPr>
              <a:t>dute</a:t>
            </a:r>
            <a:r>
              <a:rPr lang="es-ES" sz="2800" dirty="0">
                <a:solidFill>
                  <a:schemeClr val="tx2"/>
                </a:solidFill>
                <a:latin typeface="+mj-lt"/>
              </a:rPr>
              <a:t> </a:t>
            </a:r>
            <a:r>
              <a:rPr lang="es-ES" sz="2800" dirty="0" err="1" smtClean="0">
                <a:solidFill>
                  <a:schemeClr val="tx2"/>
                </a:solidFill>
                <a:latin typeface="+mj-lt"/>
              </a:rPr>
              <a:t>elebidunek</a:t>
            </a:r>
            <a:r>
              <a:rPr lang="es-ES" sz="2800" dirty="0">
                <a:solidFill>
                  <a:schemeClr val="tx2"/>
                </a:solidFill>
                <a:latin typeface="+mj-lt"/>
              </a:rPr>
              <a:t>. </a:t>
            </a:r>
          </a:p>
          <a:p>
            <a:endParaRPr lang="es-ES" sz="2800" dirty="0">
              <a:solidFill>
                <a:schemeClr val="tx2"/>
              </a:solidFill>
              <a:latin typeface="Arial Rounded MT Bold" pitchFamily="34" charset="0"/>
            </a:endParaRPr>
          </a:p>
          <a:p>
            <a:r>
              <a:rPr lang="es-ES" sz="2800" dirty="0">
                <a:solidFill>
                  <a:schemeClr val="tx2"/>
                </a:solidFill>
                <a:latin typeface="+mj-lt"/>
              </a:rPr>
              <a:t>Alzheimer </a:t>
            </a:r>
            <a:r>
              <a:rPr lang="es-ES" sz="2800" dirty="0" err="1">
                <a:solidFill>
                  <a:schemeClr val="tx2"/>
                </a:solidFill>
                <a:latin typeface="+mj-lt"/>
              </a:rPr>
              <a:t>sintomak</a:t>
            </a:r>
            <a:r>
              <a:rPr lang="es-ES" sz="2800" dirty="0">
                <a:solidFill>
                  <a:schemeClr val="tx2"/>
                </a:solidFill>
                <a:latin typeface="+mj-lt"/>
              </a:rPr>
              <a:t> </a:t>
            </a:r>
            <a:r>
              <a:rPr lang="es-ES" sz="2800" dirty="0" err="1">
                <a:solidFill>
                  <a:schemeClr val="tx2"/>
                </a:solidFill>
                <a:latin typeface="+mj-lt"/>
              </a:rPr>
              <a:t>lauzpabost</a:t>
            </a:r>
            <a:r>
              <a:rPr lang="es-ES" sz="2800" dirty="0">
                <a:solidFill>
                  <a:schemeClr val="tx2"/>
                </a:solidFill>
                <a:latin typeface="+mj-lt"/>
              </a:rPr>
              <a:t> </a:t>
            </a:r>
            <a:r>
              <a:rPr lang="es-ES" sz="2800" dirty="0" err="1">
                <a:solidFill>
                  <a:schemeClr val="tx2"/>
                </a:solidFill>
                <a:latin typeface="+mj-lt"/>
              </a:rPr>
              <a:t>urte</a:t>
            </a:r>
            <a:r>
              <a:rPr lang="es-ES" sz="2800" dirty="0">
                <a:solidFill>
                  <a:schemeClr val="tx2"/>
                </a:solidFill>
                <a:latin typeface="+mj-lt"/>
              </a:rPr>
              <a:t> </a:t>
            </a:r>
            <a:r>
              <a:rPr lang="es-ES" sz="2800" dirty="0" err="1">
                <a:solidFill>
                  <a:schemeClr val="tx2"/>
                </a:solidFill>
                <a:latin typeface="+mj-lt"/>
              </a:rPr>
              <a:t>beranduago</a:t>
            </a:r>
            <a:r>
              <a:rPr lang="es-ES" sz="2800" dirty="0">
                <a:solidFill>
                  <a:schemeClr val="tx2"/>
                </a:solidFill>
                <a:latin typeface="+mj-lt"/>
              </a:rPr>
              <a:t> </a:t>
            </a:r>
            <a:r>
              <a:rPr lang="es-ES" sz="2800" dirty="0" err="1">
                <a:solidFill>
                  <a:schemeClr val="tx2"/>
                </a:solidFill>
                <a:latin typeface="+mj-lt"/>
              </a:rPr>
              <a:t>elebidunetan</a:t>
            </a:r>
            <a:r>
              <a:rPr lang="es-ES" sz="2800" dirty="0">
                <a:solidFill>
                  <a:schemeClr val="tx2"/>
                </a:solidFill>
                <a:latin typeface="+mj-lt"/>
              </a:rPr>
              <a:t>. </a:t>
            </a:r>
          </a:p>
          <a:p>
            <a:endParaRPr lang="es-ES" sz="2800" dirty="0">
              <a:solidFill>
                <a:schemeClr val="tx2"/>
              </a:solidFill>
              <a:latin typeface="+mj-lt"/>
            </a:endParaRPr>
          </a:p>
          <a:p>
            <a:r>
              <a:rPr lang="es-ES" sz="2800" dirty="0" err="1">
                <a:solidFill>
                  <a:schemeClr val="tx2"/>
                </a:solidFill>
                <a:latin typeface="+mj-lt"/>
              </a:rPr>
              <a:t>Kontrol</a:t>
            </a:r>
            <a:r>
              <a:rPr lang="es-ES" sz="2800" dirty="0">
                <a:solidFill>
                  <a:schemeClr val="tx2"/>
                </a:solidFill>
                <a:latin typeface="+mj-lt"/>
              </a:rPr>
              <a:t> </a:t>
            </a:r>
            <a:r>
              <a:rPr lang="es-ES" sz="2800" dirty="0" err="1">
                <a:solidFill>
                  <a:schemeClr val="tx2"/>
                </a:solidFill>
                <a:latin typeface="+mj-lt"/>
              </a:rPr>
              <a:t>exekutiboaren</a:t>
            </a:r>
            <a:r>
              <a:rPr lang="es-ES" sz="2800" dirty="0">
                <a:solidFill>
                  <a:schemeClr val="tx2"/>
                </a:solidFill>
                <a:latin typeface="+mj-lt"/>
              </a:rPr>
              <a:t> </a:t>
            </a:r>
            <a:r>
              <a:rPr lang="es-ES" sz="2800" dirty="0" err="1">
                <a:solidFill>
                  <a:schemeClr val="tx2"/>
                </a:solidFill>
                <a:latin typeface="+mj-lt"/>
              </a:rPr>
              <a:t>abantaila</a:t>
            </a:r>
            <a:r>
              <a:rPr lang="es-ES" sz="2800" dirty="0">
                <a:solidFill>
                  <a:schemeClr val="tx2"/>
                </a:solidFill>
                <a:latin typeface="+mj-lt"/>
              </a:rPr>
              <a:t> eta </a:t>
            </a:r>
            <a:r>
              <a:rPr lang="es-ES" sz="2800" dirty="0" err="1">
                <a:solidFill>
                  <a:schemeClr val="tx2"/>
                </a:solidFill>
                <a:latin typeface="+mj-lt"/>
              </a:rPr>
              <a:t>malgutasun</a:t>
            </a:r>
            <a:r>
              <a:rPr lang="es-ES" sz="2800" dirty="0">
                <a:solidFill>
                  <a:schemeClr val="tx2"/>
                </a:solidFill>
                <a:latin typeface="+mj-lt"/>
              </a:rPr>
              <a:t> </a:t>
            </a:r>
            <a:r>
              <a:rPr lang="es-ES" sz="2800" dirty="0" err="1">
                <a:solidFill>
                  <a:schemeClr val="tx2"/>
                </a:solidFill>
                <a:latin typeface="+mj-lt"/>
              </a:rPr>
              <a:t>cognitiboa</a:t>
            </a:r>
            <a:r>
              <a:rPr lang="es-ES" sz="2800" dirty="0">
                <a:solidFill>
                  <a:schemeClr val="tx2"/>
                </a:solidFill>
                <a:latin typeface="+mj-lt"/>
              </a:rPr>
              <a:t> 7 </a:t>
            </a:r>
            <a:r>
              <a:rPr lang="es-ES" sz="2800" dirty="0" err="1">
                <a:solidFill>
                  <a:schemeClr val="tx2"/>
                </a:solidFill>
                <a:latin typeface="+mj-lt"/>
              </a:rPr>
              <a:t>hilabetetako</a:t>
            </a:r>
            <a:r>
              <a:rPr lang="es-ES" sz="2800" dirty="0">
                <a:solidFill>
                  <a:schemeClr val="tx2"/>
                </a:solidFill>
                <a:latin typeface="+mj-lt"/>
              </a:rPr>
              <a:t> </a:t>
            </a:r>
            <a:r>
              <a:rPr lang="es-ES" sz="2800" dirty="0" err="1">
                <a:solidFill>
                  <a:schemeClr val="tx2"/>
                </a:solidFill>
                <a:latin typeface="+mj-lt"/>
              </a:rPr>
              <a:t>haurretan</a:t>
            </a:r>
            <a:r>
              <a:rPr lang="es-ES" sz="2800" dirty="0">
                <a:solidFill>
                  <a:schemeClr val="tx2"/>
                </a:solidFill>
                <a:latin typeface="+mj-lt"/>
              </a:rPr>
              <a:t> </a:t>
            </a:r>
            <a:r>
              <a:rPr lang="es-ES" sz="2800" dirty="0" err="1">
                <a:solidFill>
                  <a:schemeClr val="tx2"/>
                </a:solidFill>
                <a:latin typeface="+mj-lt"/>
              </a:rPr>
              <a:t>antzeman</a:t>
            </a:r>
            <a:r>
              <a:rPr lang="es-ES" sz="2800" dirty="0">
                <a:solidFill>
                  <a:schemeClr val="tx2"/>
                </a:solidFill>
                <a:latin typeface="+mj-lt"/>
              </a:rPr>
              <a:t> </a:t>
            </a:r>
            <a:r>
              <a:rPr lang="es-ES" sz="2800" dirty="0" err="1">
                <a:solidFill>
                  <a:schemeClr val="tx2"/>
                </a:solidFill>
                <a:latin typeface="+mj-lt"/>
              </a:rPr>
              <a:t>daiteke</a:t>
            </a:r>
            <a:r>
              <a:rPr lang="es-ES" sz="2800" dirty="0">
                <a:solidFill>
                  <a:schemeClr val="tx2"/>
                </a:solidFill>
                <a:latin typeface="+mj-lt"/>
              </a:rPr>
              <a:t> </a:t>
            </a:r>
            <a:r>
              <a:rPr lang="es-ES" sz="2800" dirty="0" err="1" smtClean="0">
                <a:solidFill>
                  <a:schemeClr val="tx2"/>
                </a:solidFill>
                <a:latin typeface="+mj-lt"/>
              </a:rPr>
              <a:t>dagoenekoz</a:t>
            </a:r>
            <a:r>
              <a:rPr lang="es-ES" sz="2800" dirty="0" smtClean="0">
                <a:solidFill>
                  <a:schemeClr val="tx2"/>
                </a:solidFill>
                <a:latin typeface="+mj-lt"/>
              </a:rPr>
              <a:t>, eta </a:t>
            </a:r>
            <a:r>
              <a:rPr lang="es-ES" sz="2800" dirty="0" err="1" smtClean="0">
                <a:solidFill>
                  <a:schemeClr val="tx2"/>
                </a:solidFill>
                <a:latin typeface="+mj-lt"/>
              </a:rPr>
              <a:t>zahartzarorate</a:t>
            </a:r>
            <a:r>
              <a:rPr lang="es-ES" sz="2800" dirty="0" smtClean="0">
                <a:solidFill>
                  <a:schemeClr val="tx2"/>
                </a:solidFill>
                <a:latin typeface="+mj-lt"/>
              </a:rPr>
              <a:t> </a:t>
            </a:r>
            <a:r>
              <a:rPr lang="es-ES" sz="2800" dirty="0" err="1" smtClean="0">
                <a:solidFill>
                  <a:schemeClr val="tx2"/>
                </a:solidFill>
                <a:latin typeface="+mj-lt"/>
              </a:rPr>
              <a:t>irauten</a:t>
            </a:r>
            <a:r>
              <a:rPr lang="es-ES" sz="2800" dirty="0" smtClean="0">
                <a:solidFill>
                  <a:schemeClr val="tx2"/>
                </a:solidFill>
                <a:latin typeface="+mj-lt"/>
              </a:rPr>
              <a:t> du.</a:t>
            </a:r>
            <a:endParaRPr lang="es-ES" sz="2800" dirty="0">
              <a:solidFill>
                <a:schemeClr val="tx2"/>
              </a:solidFill>
              <a:latin typeface="+mj-lt"/>
            </a:endParaRPr>
          </a:p>
        </p:txBody>
      </p:sp>
      <p:pic>
        <p:nvPicPr>
          <p:cNvPr id="26632" name="10 Imagen" descr="nuria.jpg"/>
          <p:cNvPicPr>
            <a:picLocks noChangeAspect="1"/>
          </p:cNvPicPr>
          <p:nvPr/>
        </p:nvPicPr>
        <p:blipFill>
          <a:blip r:embed="rId3" cstate="print"/>
          <a:srcRect/>
          <a:stretch>
            <a:fillRect/>
          </a:stretch>
        </p:blipFill>
        <p:spPr bwMode="auto">
          <a:xfrm>
            <a:off x="1547813" y="404813"/>
            <a:ext cx="660400" cy="1223962"/>
          </a:xfrm>
          <a:prstGeom prst="rect">
            <a:avLst/>
          </a:prstGeom>
          <a:noFill/>
          <a:ln w="9525">
            <a:noFill/>
            <a:miter lim="800000"/>
            <a:headEnd/>
            <a:tailEnd/>
          </a:ln>
        </p:spPr>
      </p:pic>
      <p:sp>
        <p:nvSpPr>
          <p:cNvPr id="26633" name="12 CuadroTexto"/>
          <p:cNvSpPr txBox="1">
            <a:spLocks noChangeArrowheads="1"/>
          </p:cNvSpPr>
          <p:nvPr/>
        </p:nvSpPr>
        <p:spPr bwMode="auto">
          <a:xfrm>
            <a:off x="1403350" y="1628775"/>
            <a:ext cx="1211263" cy="307975"/>
          </a:xfrm>
          <a:prstGeom prst="rect">
            <a:avLst/>
          </a:prstGeom>
          <a:noFill/>
          <a:ln w="9525">
            <a:noFill/>
            <a:miter lim="800000"/>
            <a:headEnd/>
            <a:tailEnd/>
          </a:ln>
        </p:spPr>
        <p:txBody>
          <a:bodyPr wrap="none">
            <a:spAutoFit/>
          </a:bodyPr>
          <a:lstStyle/>
          <a:p>
            <a:r>
              <a:rPr lang="es-ES" sz="1400">
                <a:latin typeface="Calibri" pitchFamily="34" charset="0"/>
              </a:rPr>
              <a:t>N. Sebastián</a:t>
            </a:r>
          </a:p>
        </p:txBody>
      </p:sp>
      <p:sp>
        <p:nvSpPr>
          <p:cNvPr id="26634" name="AutoShape 10" descr="data:image/jpg;base64,/9j/4AAQSkZJRgABAQAAAQABAAD/2wCEAAkGBhQSERUSExIUFRQUGBcYFhcYFhYUFBUYFxYXFRcXFBQYGyYeFxkjGRcUHy8gJCcpLCwsGB4xNTAqNSYrLCkBCQoKDgwOGg8PGikcHCIpKSksKSwsKSksLCkpKSkpKSwpKSwpKSkpKSkpKSksLCksKSksKSwsKSksLCkpKSwpKf/AABEIAKAAdgMBIgACEQEDEQH/xAAcAAABBAMBAAAAAAAAAAAAAAAGAwQFBwABAgj/xABCEAABAgQDBQUECAMHBQAAAAABAgMABBEhBRIxBiJBUWETMnGBkQdyobEUI1JissHR8DNCY1NzkqKzwuEWQ0SCk//EABkBAAIDAQAAAAAAAAAAAAAAAAIDAAEEBf/EACIRAAICAwACAgMBAAAAAAAAAAABAhEDEiExQQQyIlGRE//aAAwDAQACEQMRAD8AudJR0hvIFGVY3ado5y1zXgTem1VsTDCWm179z/Ec/FCvAVBdixaW7LA5Se1Vy/s1a/CAf2iSSArM3pavK9o3OvKDrJqbrP4aRxiDZcZdregBHrEbsJcZBYcLAdIRWgFw6QphjhKgOUIBX1y/EwtDCX2dkWHXcr7mRABPKp4Cp0grd2Vw4/8AkUt/aJ/MRXrLuvjGPzN/AQ9LgLiyV2n2slZdt2UQsrSBRCyDrS4BpRQB4iKxcxxBUne7pr6kGL3ckZT6ArMltTqmvuqXvUAoFWF4rV7ZeWLkocrYq6rtgbDLnGXPW2WkJaUfJzI/ISlTGeFTCXUKcToVn8v1iVlmyQI05INtLfQzl7MPKy5CMoqlJ3acIcSg3R4fnFHUTtEtKijZMD8wd4xOtu0aMREpIl1fJPE/pEIINMqV3QTTkKxuDKQkglACRQfvWMiUSwiUgRHy7Yosf1HPnEgqnExzhsolWYE6uL+YhwsiMSl96XNv4pr/AIDC0wwlLL6iQlISLkgJubCvMxCbb7WMsFKJdxC3WnDmUallo5SmiiO+oX3QaA6nhFS45tE++shcyt6+6DuoTyISKJCj0FqwIcYth4ziKGnCLKudCMvmomghrL4gjOpSyEEk6kFIroQrQiv7vFdPTDqAK0uLHdNjwsfgY7lmZlSSU5ymmU1ukg8KGA1f7GUWO7ONIA3hUgkAGoNK6HxBjTFHMribhaQQOIqOIit8Mk1qeS3YmtACogG+gIv6QQ4PiH0d5QdJShKhVIqSnhQJO8RU8eHWGKTXC64WCw4tWpJpTWlAOHCJuV2PlnmgXX2gVC6SLjkDVQvEZha0LSVtnMg6KFwaWND4xqYNoDlmb/GF+F/BHF8FZlz2TKkLRqSgUAJ1BuRwENGAAgeEdYgvhWNSciVJH2RTzimNSoUYli7up7vE/pBTg2z6SAK0HCF8EwodiVAaR0iqTQEiLSBbH6sJyHKkAgcSdYyHMoSRcxkFSKIx0XgE2321MoFMNH61S19oof8AbSrRI++RXwFOcHc9NpZbW8vuNpK1eCRWnmaDzjzVi8+p1alKUSpSlKUa1qpRJPz+EWwoL2cYjianSOAAACRYCnIC0L4Zs6/MHcQTXiYIdjtke0IdcFuA5xbGCSCGabo6RnnmUeRNUMV9YB4B7M3UlBcyFQ0BFQK8Mo7xuCSdLc7WVhGw7SRRaQakEj+WwtaJmXZFSokFXP8AIDgPnEghf7tClcncgpPVUgK2l9kcs+Stsdk5wIG7bS0A2P7AKYbUtKUOuJO9ukOFNNQBQE0rwuOoi8nnhSlYjpiUQ5ZYB+frFzbj4Bh1dKD2FnnVPKl0PKabWCaUBqeAFe6SAbiD9xuo1vpAr7RsHEhiEu+0aBxQNBwIUAf1g9dwwAVUoniYfF7KxOTjK0w6aU7NqQVbqSrlwVliyJCSq2kp0OhGlOkOHZVDI3UNigVfImuhOtId7OqP0VlP9NB9bwyhcnYSYZKUYpTURButUMFEmn6oeEQL7e9FAj2SByjd+UZDuWRRIjIhYK7RyZdlH2k95bagPHUD4R5qmGShwg6g6eceqM1CPEfOPNe17RE5MAggh1yleXaKIPmCD5wQUCytizWXQaQZsNBVK+V+EC2ybQRJsHQFAUfMk1h/P7dpbohpnMRyBJJjmtXI33SDiWaSkCiR++usOUKHSKbf9qUxUJ7Btr3lU/PWJrB9r3lU3c2agoklQr4w13H0BWxZiXrXpGW1/wCIq7a/bF+UNFgtZ05kEg34W6wAp2/mluV+kLNT3TTL4QSUpIHVLwyxfa9hHauYeoaKmEtKPvlND8DBdPooFClhW8VxI7QuziEB2hTLvSz4UL5QiYQhYI4bqyYtLFU0C+lbQ7H9aEZV0i9on0oaW5lqEoWqlLmiCaR1hCgGJcAd9tkeqMxrDjGFJyH3VfgMKYOB2LX901+GHCQjlFgt+FR6REOp34lpcAI+MRykDNoNYFEJBsWEbjbQtGQssHnBFKbY7OlaVzYBzFSgscAlJpWvU0vF1OKvANtfJLUlxCRVBDhcA1SKZwrqM1orK2mmjT8ZJ3FjaWSoYcwka9ggcuFYERJuVUla+xRxJzX1qQseUHWDOB2Ul1Di0nyIGU09IJcJwtjLvgKPEHQeUZYyabNDSookbPAqKUK7cqplIBt1r1izdgcCXLFsuAC9wL3vQn1+EGuIuycujOpDaQnQAAVrwHMw1NHA2+03QE0oL24EiDnNsqKS9HXtF2GRibLQKy242VFC6VTcAKSsa0NBpAdhvszeaV2f0CXWdC8p4KSrhmAIzJr9mkWzWqB0iDntsGWJj6Os0XRKhyoqtPlBuQiF+EcS+zLTLCmUoQnOkhZSkAVI1A4UND5Q9xJdWSTqUX8aCvxjk4y2sVzAwhib/wBQojQotBYfdAZU+WNMTY3D7ivwGHeHI+rb/umvwCIyff3D7ij/AJTDqUfVmbA7paQaU45RS/gY0tiAlZO7DUDejphy0cg3gSEg3pGRw2qwjIWWDyxELijVN8WopaSrQAHKb/GJh0xzIroVe8fkmDnFTVF456SsF8KlQ00ltNaJBpWtQCa8fGO5+ZKBmFra+ESePIIezcFiteZFEn/bA3tFKqel1oQaKI/YjDKNSpnQjO1YNrnVzbudQUWWzbXKo8wONIIG8fcYSkADIk901B6UUND5EXiMw1TxQS0G7WSlwKy1AAoaEesbXPOBChMtBtYHBJU0o5hTKpJJplJN+IhlF7WPJz2iOIs12q3V0CEEDLmUcozKB3hU8IX9omzS+xanELC5hpKA/vCqwNVIH3VFQpyiGwyVcUork2FOrC8qcrSiKW3ypVEg35w8xHZHEFtZ35hLaq1Sw3cADUrWniTwvxiUl0C7fBPZrFlOpNKggGo66Qd4hMFLRTWwQBe/AQH7IYPlok6k5nDxoD8K6esE+MOfVq8PzENxqrZnzStpCs6odmoj7CvwGH8iLIPENtj1QIgXJjcWn+mun+E1ibkFbqPcb/0xDxBOMaR1W8ISarQqs3iFDxtNhGRyyuw8BGQsIgX9YQlzRSvePyTHcwu8N2V3V7x+QgwKNY+ato5hSqc+6K/KB5S4IphrP2aa/wA6r8h2aqwKrepQ8DGXPx2bMDtUcMM5CculaxvEZglJCa15UhUOiNsvBCwsDN041haHJ0IYXLYstAS224hnhmWlCacwkmtOOkEipJbLJLxBWrvXr6Qw/wCtnwT9Vp4CMfxtb2Wo8E9esSVMFNjnCGsjSydVEEnoNB4awjPKBSRXX9RBDIYKl5KkIVlU3lSu1Qqqc6T0O9QxFYlslMpFQgLv/IqpHkaRrj9UY5P8mQ2INkJWRrkV+EwQ4U7Vps/cRb/1EQWKyLyUKq04NxWqFcuYEPsDeokIPIEWPK8ECFEqYWWYbSxhZwwXoodNKsI1CCTbiIyBLIR9V4SlzUq94/IQhMToSsAgnNX4Qq2utRWhHx6waiDY/lXAFAcRvD4VgDmV5Xn5ZVlsuqCfvNq32iOmRQHlBe8rKEufYVvcgldEVPQKy+sDftLw0hLeItAktgNTCRqEVORZ90lST0IheXHtEdhyayIfMpJpzh20uoHOI2TxIOpqIeyzgJpxjB4NzV9NzM8E6C/rEtsnJqWrtV+XTkPGI2Ylk1ASN46QbYBhxShKRTMbDpzJ52iPvEStVbJjZZNFTS+BdSn/AObTaVfEkeUEhhoxKpabKE6AKNeJJqST1JvDls1APMCOhFVFI5c3tJs6jnJHYEZB0CNkSaCK5E+ghtN4PW6DTobj11EP2uI6n5x3EogPPsKRqnz1HqIyCCkZFUFsVTPq32z0+MKTTtFIVpUUMEM/s4FA2OtR0hlO4GSyR/MND1EGUJsOBSSlV0rSUnwIp+kc4bOUSptwZsgyOJOjiNArx4HwBhhIzHCFp9BBS+jVNlD7Q0IPiIogG7VbFqw5ztmiVybp3TerBVcIc+7fdV5G+rZkqJGXU+cWdLzlWiMocaUKKQq6VoOqTyoKxAP7HJlXEONKKmF2QFGriDSuUqPeTStFa6g84zZoc2RswZb/ABYtg2zbhSHF/vzg9wbDwhIXqoig6CI36elDVbUSK8ALcYc7MT63ZdKlApzKXktqjNuLNeFK+MLwpNhfIctSXcuhVOIV8iI7lP4afdHyjaU6+Eal+4PCNjMArWNxyYxCohDdIyMjBFlGzGo0sxqKLEnG4jp1uxpEstMNnWtYIgAzeGKQ6opG6qhHjxEPJBmpCF6Lt584JkyoNiITxHDh2RIG8neHlr8PlELB+Vk1S7xYXdKroPAg8vlErMYaVtt/ZbzV8TQAkcsvpEhNSofZSqlVpFUEa1HDwPKG8tMkgFJoojQ8+RT4wE47Kg4S1dohJnCc60NqJLIOZ2/eCe62Ka5lZR4AwXSTRpmIoToPsjhDTD0hTpPd3aKaIulYVXMOlDT0iXAheOGiCy5HNmkiE5fSnKFY4Cb+MNYk2DCCnMqhXRVh0Vy84WEJzTWZJTzFjyPA+RiEFUxgMNpObzpH2qXHUGiviIcUiyGKFTGR0BGRCH//2Q=="/>
          <p:cNvSpPr>
            <a:spLocks noChangeAspect="1" noChangeArrowheads="1"/>
          </p:cNvSpPr>
          <p:nvPr/>
        </p:nvSpPr>
        <p:spPr bwMode="auto">
          <a:xfrm>
            <a:off x="77788" y="-741363"/>
            <a:ext cx="1123950" cy="1524001"/>
          </a:xfrm>
          <a:prstGeom prst="rect">
            <a:avLst/>
          </a:prstGeom>
          <a:noFill/>
          <a:ln w="9525">
            <a:noFill/>
            <a:miter lim="800000"/>
            <a:headEnd/>
            <a:tailEnd/>
          </a:ln>
        </p:spPr>
        <p:txBody>
          <a:bodyPr/>
          <a:lstStyle/>
          <a:p>
            <a:endParaRPr lang="es-ES">
              <a:latin typeface="Calibri" pitchFamily="34" charset="0"/>
            </a:endParaRPr>
          </a:p>
        </p:txBody>
      </p:sp>
      <p:pic>
        <p:nvPicPr>
          <p:cNvPr id="26635" name="16 Imagen" descr="mehler.bmp"/>
          <p:cNvPicPr>
            <a:picLocks noChangeAspect="1"/>
          </p:cNvPicPr>
          <p:nvPr/>
        </p:nvPicPr>
        <p:blipFill>
          <a:blip r:embed="rId4" cstate="print"/>
          <a:srcRect/>
          <a:stretch>
            <a:fillRect/>
          </a:stretch>
        </p:blipFill>
        <p:spPr bwMode="auto">
          <a:xfrm>
            <a:off x="2195513" y="404813"/>
            <a:ext cx="1279525" cy="1223962"/>
          </a:xfrm>
          <a:prstGeom prst="rect">
            <a:avLst/>
          </a:prstGeom>
          <a:noFill/>
          <a:ln w="9525">
            <a:noFill/>
            <a:miter lim="800000"/>
            <a:headEnd/>
            <a:tailEnd/>
          </a:ln>
        </p:spPr>
      </p:pic>
      <p:sp>
        <p:nvSpPr>
          <p:cNvPr id="26636" name="17 CuadroTexto"/>
          <p:cNvSpPr txBox="1">
            <a:spLocks noChangeArrowheads="1"/>
          </p:cNvSpPr>
          <p:nvPr/>
        </p:nvSpPr>
        <p:spPr bwMode="auto">
          <a:xfrm>
            <a:off x="2411413" y="1628775"/>
            <a:ext cx="936625" cy="307975"/>
          </a:xfrm>
          <a:prstGeom prst="rect">
            <a:avLst/>
          </a:prstGeom>
          <a:noFill/>
          <a:ln w="9525">
            <a:noFill/>
            <a:miter lim="800000"/>
            <a:headEnd/>
            <a:tailEnd/>
          </a:ln>
        </p:spPr>
        <p:txBody>
          <a:bodyPr>
            <a:spAutoFit/>
          </a:bodyPr>
          <a:lstStyle/>
          <a:p>
            <a:r>
              <a:rPr lang="es-ES" sz="1400">
                <a:latin typeface="Calibri" pitchFamily="34" charset="0"/>
              </a:rPr>
              <a:t>J. Mehler</a:t>
            </a:r>
          </a:p>
        </p:txBody>
      </p:sp>
      <p:pic>
        <p:nvPicPr>
          <p:cNvPr id="26637" name="20 Imagen" descr="kovakcs.jpg"/>
          <p:cNvPicPr>
            <a:picLocks noChangeAspect="1"/>
          </p:cNvPicPr>
          <p:nvPr/>
        </p:nvPicPr>
        <p:blipFill>
          <a:blip r:embed="rId5" cstate="print"/>
          <a:srcRect/>
          <a:stretch>
            <a:fillRect/>
          </a:stretch>
        </p:blipFill>
        <p:spPr bwMode="auto">
          <a:xfrm>
            <a:off x="3492500" y="404813"/>
            <a:ext cx="788988" cy="1223962"/>
          </a:xfrm>
          <a:prstGeom prst="rect">
            <a:avLst/>
          </a:prstGeom>
          <a:noFill/>
          <a:ln w="9525">
            <a:noFill/>
            <a:miter lim="800000"/>
            <a:headEnd/>
            <a:tailEnd/>
          </a:ln>
        </p:spPr>
      </p:pic>
      <p:sp>
        <p:nvSpPr>
          <p:cNvPr id="26638" name="21 CuadroTexto"/>
          <p:cNvSpPr txBox="1">
            <a:spLocks noChangeArrowheads="1"/>
          </p:cNvSpPr>
          <p:nvPr/>
        </p:nvSpPr>
        <p:spPr bwMode="auto">
          <a:xfrm>
            <a:off x="3419475" y="1628775"/>
            <a:ext cx="1008063" cy="307975"/>
          </a:xfrm>
          <a:prstGeom prst="rect">
            <a:avLst/>
          </a:prstGeom>
          <a:noFill/>
          <a:ln w="9525">
            <a:noFill/>
            <a:miter lim="800000"/>
            <a:headEnd/>
            <a:tailEnd/>
          </a:ln>
        </p:spPr>
        <p:txBody>
          <a:bodyPr>
            <a:spAutoFit/>
          </a:bodyPr>
          <a:lstStyle/>
          <a:p>
            <a:r>
              <a:rPr lang="es-ES" sz="1400">
                <a:latin typeface="Calibri" pitchFamily="34" charset="0"/>
              </a:rPr>
              <a:t>A. Kóvacks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Rectángulo"/>
          <p:cNvSpPr/>
          <p:nvPr/>
        </p:nvSpPr>
        <p:spPr>
          <a:xfrm>
            <a:off x="0" y="836712"/>
            <a:ext cx="5220072" cy="1200329"/>
          </a:xfrm>
          <a:prstGeom prst="rect">
            <a:avLst/>
          </a:prstGeom>
        </p:spPr>
        <p:txBody>
          <a:bodyPr wrap="square">
            <a:spAutoFit/>
          </a:bodyPr>
          <a:lstStyle/>
          <a:p>
            <a:endParaRPr lang="es-ES" i="1" dirty="0" smtClean="0"/>
          </a:p>
          <a:p>
            <a:r>
              <a:rPr lang="es-ES" dirty="0" err="1" smtClean="0"/>
              <a:t>Egun</a:t>
            </a:r>
            <a:r>
              <a:rPr lang="es-ES" dirty="0" smtClean="0"/>
              <a:t>  6,900  </a:t>
            </a:r>
            <a:r>
              <a:rPr lang="es-ES" dirty="0" err="1" smtClean="0"/>
              <a:t>bat</a:t>
            </a:r>
            <a:r>
              <a:rPr lang="es-ES" dirty="0" smtClean="0"/>
              <a:t> </a:t>
            </a:r>
            <a:r>
              <a:rPr lang="es-ES" dirty="0" err="1" smtClean="0"/>
              <a:t>hizkuntza</a:t>
            </a:r>
            <a:r>
              <a:rPr lang="es-ES" dirty="0" smtClean="0"/>
              <a:t> </a:t>
            </a:r>
            <a:r>
              <a:rPr lang="es-ES" dirty="0" err="1" smtClean="0"/>
              <a:t>omen</a:t>
            </a:r>
            <a:r>
              <a:rPr lang="es-ES" dirty="0" smtClean="0"/>
              <a:t> </a:t>
            </a:r>
            <a:r>
              <a:rPr lang="es-ES" dirty="0" err="1" smtClean="0"/>
              <a:t>dira</a:t>
            </a:r>
            <a:r>
              <a:rPr lang="es-ES" dirty="0" smtClean="0"/>
              <a:t> </a:t>
            </a:r>
            <a:r>
              <a:rPr lang="es-ES" dirty="0" err="1" smtClean="0"/>
              <a:t>munduan</a:t>
            </a:r>
            <a:r>
              <a:rPr lang="es-ES" dirty="0" smtClean="0"/>
              <a:t>. </a:t>
            </a:r>
            <a:r>
              <a:rPr lang="es-ES" dirty="0" err="1" smtClean="0"/>
              <a:t>Hurrengo</a:t>
            </a:r>
            <a:r>
              <a:rPr lang="es-ES" dirty="0" smtClean="0"/>
              <a:t> 20-30 </a:t>
            </a:r>
            <a:r>
              <a:rPr lang="es-ES" dirty="0" err="1" smtClean="0"/>
              <a:t>urteetan</a:t>
            </a:r>
            <a:r>
              <a:rPr lang="es-ES" dirty="0" smtClean="0"/>
              <a:t> </a:t>
            </a:r>
            <a:r>
              <a:rPr lang="es-ES" dirty="0" err="1" smtClean="0"/>
              <a:t>erdia</a:t>
            </a:r>
            <a:r>
              <a:rPr lang="es-ES" dirty="0" smtClean="0"/>
              <a:t> </a:t>
            </a:r>
            <a:r>
              <a:rPr lang="es-ES" dirty="0" err="1" smtClean="0"/>
              <a:t>izango</a:t>
            </a:r>
            <a:r>
              <a:rPr lang="es-ES" dirty="0" smtClean="0"/>
              <a:t> </a:t>
            </a:r>
            <a:r>
              <a:rPr lang="es-ES" dirty="0" err="1" smtClean="0"/>
              <a:t>direla</a:t>
            </a:r>
            <a:r>
              <a:rPr lang="es-ES" dirty="0" smtClean="0"/>
              <a:t> </a:t>
            </a:r>
            <a:r>
              <a:rPr lang="es-ES" dirty="0" err="1" smtClean="0"/>
              <a:t>uste</a:t>
            </a:r>
            <a:r>
              <a:rPr lang="es-ES" dirty="0" smtClean="0"/>
              <a:t> da. </a:t>
            </a:r>
          </a:p>
          <a:p>
            <a:endParaRPr lang="es-ES" dirty="0" smtClean="0"/>
          </a:p>
        </p:txBody>
      </p:sp>
      <p:pic>
        <p:nvPicPr>
          <p:cNvPr id="16388" name="Picture 4" descr="http://www.endangeredlanguages.com/assets/img/icons/home_illu_01.png"/>
          <p:cNvPicPr>
            <a:picLocks noChangeAspect="1" noChangeArrowheads="1"/>
          </p:cNvPicPr>
          <p:nvPr/>
        </p:nvPicPr>
        <p:blipFill>
          <a:blip r:embed="rId2" cstate="print"/>
          <a:srcRect/>
          <a:stretch>
            <a:fillRect/>
          </a:stretch>
        </p:blipFill>
        <p:spPr bwMode="auto">
          <a:xfrm>
            <a:off x="5148064" y="764704"/>
            <a:ext cx="3345050" cy="1800200"/>
          </a:xfrm>
          <a:prstGeom prst="rect">
            <a:avLst/>
          </a:prstGeom>
          <a:noFill/>
        </p:spPr>
      </p:pic>
      <p:sp>
        <p:nvSpPr>
          <p:cNvPr id="7" name="6 CuadroTexto"/>
          <p:cNvSpPr txBox="1"/>
          <p:nvPr/>
        </p:nvSpPr>
        <p:spPr>
          <a:xfrm>
            <a:off x="323528" y="2996952"/>
            <a:ext cx="8424936" cy="2308324"/>
          </a:xfrm>
          <a:prstGeom prst="rect">
            <a:avLst/>
          </a:prstGeom>
          <a:noFill/>
        </p:spPr>
        <p:txBody>
          <a:bodyPr wrap="square" rtlCol="0">
            <a:spAutoFit/>
          </a:bodyPr>
          <a:lstStyle/>
          <a:p>
            <a:pPr algn="ctr"/>
            <a:r>
              <a:rPr lang="en-US" sz="2400" i="1" dirty="0" err="1" smtClean="0"/>
              <a:t>Hizkuntza</a:t>
            </a:r>
            <a:r>
              <a:rPr lang="en-US" sz="2400" i="1" dirty="0" smtClean="0"/>
              <a:t> </a:t>
            </a:r>
            <a:r>
              <a:rPr lang="en-US" sz="2400" i="1" dirty="0" err="1" smtClean="0"/>
              <a:t>xaboiaren</a:t>
            </a:r>
            <a:r>
              <a:rPr lang="en-US" sz="2400" i="1" dirty="0" smtClean="0"/>
              <a:t> </a:t>
            </a:r>
            <a:r>
              <a:rPr lang="en-US" sz="2400" i="1" dirty="0" err="1" smtClean="0"/>
              <a:t>kontrakoa</a:t>
            </a:r>
            <a:r>
              <a:rPr lang="en-US" sz="2400" i="1" dirty="0" smtClean="0"/>
              <a:t> </a:t>
            </a:r>
            <a:r>
              <a:rPr lang="en-US" sz="2400" i="1" dirty="0" err="1" smtClean="0"/>
              <a:t>da</a:t>
            </a:r>
            <a:r>
              <a:rPr lang="en-US" sz="2400" i="1" dirty="0" smtClean="0"/>
              <a:t>: </a:t>
            </a:r>
            <a:r>
              <a:rPr lang="en-US" sz="2400" i="1" dirty="0" err="1" smtClean="0"/>
              <a:t>zenbat</a:t>
            </a:r>
            <a:r>
              <a:rPr lang="en-US" sz="2400" i="1" dirty="0" smtClean="0"/>
              <a:t> eta </a:t>
            </a:r>
            <a:r>
              <a:rPr lang="en-US" sz="2400" i="1" dirty="0" err="1" smtClean="0"/>
              <a:t>gehiago</a:t>
            </a:r>
            <a:r>
              <a:rPr lang="en-US" sz="2400" i="1" dirty="0" smtClean="0"/>
              <a:t> </a:t>
            </a:r>
            <a:r>
              <a:rPr lang="en-US" sz="2400" i="1" dirty="0" err="1" smtClean="0"/>
              <a:t>erabili</a:t>
            </a:r>
            <a:r>
              <a:rPr lang="en-US" sz="2400" i="1" dirty="0" smtClean="0"/>
              <a:t> </a:t>
            </a:r>
            <a:r>
              <a:rPr lang="en-US" sz="2400" i="1" dirty="0" err="1" smtClean="0"/>
              <a:t>xaboia</a:t>
            </a:r>
            <a:r>
              <a:rPr lang="en-US" sz="2400" i="1" dirty="0" smtClean="0"/>
              <a:t>, </a:t>
            </a:r>
            <a:r>
              <a:rPr lang="en-US" sz="2400" i="1" dirty="0" err="1" smtClean="0"/>
              <a:t>orduan</a:t>
            </a:r>
            <a:r>
              <a:rPr lang="en-US" sz="2400" i="1" dirty="0" smtClean="0"/>
              <a:t> eta </a:t>
            </a:r>
            <a:r>
              <a:rPr lang="en-US" sz="2400" i="1" dirty="0" err="1" smtClean="0"/>
              <a:t>urrituago</a:t>
            </a:r>
            <a:r>
              <a:rPr lang="en-US" sz="2400" i="1" dirty="0" smtClean="0"/>
              <a:t> eta </a:t>
            </a:r>
            <a:r>
              <a:rPr lang="en-US" sz="2400" i="1" dirty="0" err="1" smtClean="0"/>
              <a:t>xahutuago</a:t>
            </a:r>
            <a:r>
              <a:rPr lang="en-US" sz="2400" i="1" dirty="0" smtClean="0"/>
              <a:t>; </a:t>
            </a:r>
            <a:r>
              <a:rPr lang="en-US" sz="2400" i="1" dirty="0" err="1" smtClean="0"/>
              <a:t>hitzak</a:t>
            </a:r>
            <a:r>
              <a:rPr lang="en-US" sz="2400" i="1" dirty="0" smtClean="0"/>
              <a:t>, </a:t>
            </a:r>
            <a:r>
              <a:rPr lang="en-US" sz="2400" i="1" dirty="0" err="1" smtClean="0"/>
              <a:t>ordea</a:t>
            </a:r>
            <a:r>
              <a:rPr lang="en-US" sz="2400" i="1" dirty="0" smtClean="0"/>
              <a:t>, </a:t>
            </a:r>
            <a:r>
              <a:rPr lang="en-US" sz="2400" i="1" dirty="0" err="1" smtClean="0"/>
              <a:t>alderantziz</a:t>
            </a:r>
            <a:r>
              <a:rPr lang="en-US" sz="2400" i="1" dirty="0" smtClean="0"/>
              <a:t>, </a:t>
            </a:r>
            <a:r>
              <a:rPr lang="en-US" sz="2400" i="1" dirty="0" err="1" smtClean="0"/>
              <a:t>zenbat</a:t>
            </a:r>
            <a:r>
              <a:rPr lang="en-US" sz="2400" i="1" dirty="0" smtClean="0"/>
              <a:t> eta </a:t>
            </a:r>
            <a:r>
              <a:rPr lang="en-US" sz="2400" i="1" dirty="0" err="1" smtClean="0"/>
              <a:t>erabiliago</a:t>
            </a:r>
            <a:r>
              <a:rPr lang="en-US" sz="2400" i="1" dirty="0" smtClean="0"/>
              <a:t> </a:t>
            </a:r>
            <a:r>
              <a:rPr lang="en-US" sz="2400" i="1" dirty="0" err="1" smtClean="0"/>
              <a:t>orduan</a:t>
            </a:r>
            <a:r>
              <a:rPr lang="en-US" sz="2400" i="1" dirty="0" smtClean="0"/>
              <a:t> eta </a:t>
            </a:r>
            <a:r>
              <a:rPr lang="en-US" sz="2400" i="1" dirty="0" err="1" smtClean="0"/>
              <a:t>aberatsago</a:t>
            </a:r>
            <a:r>
              <a:rPr lang="en-US" sz="2400" i="1" dirty="0" smtClean="0"/>
              <a:t>.</a:t>
            </a:r>
            <a:r>
              <a:rPr lang="en-US" sz="2400" dirty="0" smtClean="0"/>
              <a:t> </a:t>
            </a:r>
            <a:r>
              <a:rPr lang="en-US" sz="2400" dirty="0" err="1" smtClean="0"/>
              <a:t>Abdelfattah</a:t>
            </a:r>
            <a:r>
              <a:rPr lang="en-US" sz="2400" dirty="0" smtClean="0"/>
              <a:t> </a:t>
            </a:r>
            <a:r>
              <a:rPr lang="en-US" sz="2400" dirty="0" err="1" smtClean="0"/>
              <a:t>Kilito</a:t>
            </a:r>
            <a:r>
              <a:rPr lang="en-US" sz="2400" dirty="0" smtClean="0"/>
              <a:t> (B. </a:t>
            </a:r>
            <a:r>
              <a:rPr lang="en-US" sz="2400" dirty="0" err="1" smtClean="0"/>
              <a:t>Atxagaren</a:t>
            </a:r>
            <a:r>
              <a:rPr lang="en-US" sz="2400" dirty="0" smtClean="0"/>
              <a:t> </a:t>
            </a:r>
            <a:r>
              <a:rPr lang="en-US" sz="2400" dirty="0" err="1" smtClean="0"/>
              <a:t>hitzetan</a:t>
            </a:r>
            <a:r>
              <a:rPr lang="en-US" sz="2400" dirty="0" smtClean="0"/>
              <a:t>)</a:t>
            </a:r>
          </a:p>
          <a:p>
            <a:pPr algn="ctr"/>
            <a:endParaRPr lang="en-US" sz="2400" dirty="0" smtClean="0"/>
          </a:p>
          <a:p>
            <a:endParaRPr lang="en-US" sz="2400" dirty="0" smtClean="0"/>
          </a:p>
        </p:txBody>
      </p:sp>
      <p:sp>
        <p:nvSpPr>
          <p:cNvPr id="8" name="7 CuadroTexto"/>
          <p:cNvSpPr txBox="1"/>
          <p:nvPr/>
        </p:nvSpPr>
        <p:spPr>
          <a:xfrm>
            <a:off x="251520" y="188640"/>
            <a:ext cx="8640960" cy="707886"/>
          </a:xfrm>
          <a:prstGeom prst="rect">
            <a:avLst/>
          </a:prstGeom>
          <a:noFill/>
        </p:spPr>
        <p:txBody>
          <a:bodyPr wrap="square" rtlCol="0">
            <a:spAutoFit/>
          </a:bodyPr>
          <a:lstStyle/>
          <a:p>
            <a:r>
              <a:rPr lang="es-ES" sz="4000" smtClean="0"/>
              <a:t>Hizkuntzen suntsipena eta elebitasuna</a:t>
            </a:r>
            <a:endParaRPr lang="es-ES" sz="4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2132856"/>
            <a:ext cx="7884368" cy="2132856"/>
          </a:xfrm>
        </p:spPr>
        <p:txBody>
          <a:bodyPr>
            <a:normAutofit/>
          </a:bodyPr>
          <a:lstStyle/>
          <a:p>
            <a:pPr>
              <a:buNone/>
            </a:pPr>
            <a:endParaRPr lang="eu-ES" sz="2000" smtClean="0"/>
          </a:p>
          <a:p>
            <a:pPr>
              <a:buNone/>
            </a:pPr>
            <a:endParaRPr lang="eu-ES" sz="2000" smtClean="0"/>
          </a:p>
          <a:p>
            <a:pPr>
              <a:buNone/>
            </a:pPr>
            <a:endParaRPr lang="eu-ES" sz="2000" smtClean="0"/>
          </a:p>
          <a:p>
            <a:pPr>
              <a:buNone/>
            </a:pPr>
            <a:r>
              <a:rPr lang="eu-ES" sz="2000" smtClean="0"/>
              <a:t>Language plays a great part in our life. Perhaps because of its familiarity, we rarely observe it, taking it rather for granted, as we do with breathing or walking.				(</a:t>
            </a:r>
            <a:r>
              <a:rPr lang="eu-ES" sz="2000" i="1" smtClean="0"/>
              <a:t>Language</a:t>
            </a:r>
            <a:r>
              <a:rPr lang="eu-ES" sz="2000" smtClean="0"/>
              <a:t> 1933)</a:t>
            </a:r>
          </a:p>
          <a:p>
            <a:pPr>
              <a:buNone/>
            </a:pPr>
            <a:endParaRPr lang="eu-ES" sz="2000" smtClean="0"/>
          </a:p>
          <a:p>
            <a:pPr>
              <a:buNone/>
            </a:pPr>
            <a:endParaRPr lang="eu-ES" sz="2000" smtClean="0"/>
          </a:p>
        </p:txBody>
      </p:sp>
      <p:pic>
        <p:nvPicPr>
          <p:cNvPr id="4" name="3 Imagen" descr="LEONARDBLOOMFIELD.jpg"/>
          <p:cNvPicPr>
            <a:picLocks noChangeAspect="1"/>
          </p:cNvPicPr>
          <p:nvPr/>
        </p:nvPicPr>
        <p:blipFill>
          <a:blip r:embed="rId3" cstate="print"/>
          <a:stretch>
            <a:fillRect/>
          </a:stretch>
        </p:blipFill>
        <p:spPr>
          <a:xfrm>
            <a:off x="0" y="2564904"/>
            <a:ext cx="1181100" cy="1790700"/>
          </a:xfrm>
          <a:prstGeom prst="rect">
            <a:avLst/>
          </a:prstGeom>
        </p:spPr>
      </p:pic>
      <p:sp>
        <p:nvSpPr>
          <p:cNvPr id="5" name="4 CuadroTexto"/>
          <p:cNvSpPr txBox="1"/>
          <p:nvPr/>
        </p:nvSpPr>
        <p:spPr>
          <a:xfrm>
            <a:off x="0" y="4293096"/>
            <a:ext cx="1224136" cy="307777"/>
          </a:xfrm>
          <a:prstGeom prst="rect">
            <a:avLst/>
          </a:prstGeom>
          <a:noFill/>
        </p:spPr>
        <p:txBody>
          <a:bodyPr wrap="square" rtlCol="0">
            <a:spAutoFit/>
          </a:bodyPr>
          <a:lstStyle/>
          <a:p>
            <a:r>
              <a:rPr lang="es-ES" sz="1400" smtClean="0"/>
              <a:t>L. Bloomfield</a:t>
            </a:r>
            <a:endParaRPr lang="es-E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4000"/>
            <a:lum/>
          </a:blip>
          <a:srcRect/>
          <a:stretch>
            <a:fillRect t="-25000" b="-25000"/>
          </a:stretch>
        </a:blipFill>
        <a:effectLst/>
      </p:bgPr>
    </p:bg>
    <p:spTree>
      <p:nvGrpSpPr>
        <p:cNvPr id="1" name=""/>
        <p:cNvGrpSpPr/>
        <p:nvPr/>
      </p:nvGrpSpPr>
      <p:grpSpPr>
        <a:xfrm>
          <a:off x="0" y="0"/>
          <a:ext cx="0" cy="0"/>
          <a:chOff x="0" y="0"/>
          <a:chExt cx="0" cy="0"/>
        </a:xfrm>
      </p:grpSpPr>
      <p:cxnSp>
        <p:nvCxnSpPr>
          <p:cNvPr id="9" name="8 Conector recto de flecha"/>
          <p:cNvCxnSpPr>
            <a:stCxn id="20" idx="2"/>
            <a:endCxn id="16" idx="0"/>
          </p:cNvCxnSpPr>
          <p:nvPr/>
        </p:nvCxnSpPr>
        <p:spPr>
          <a:xfrm flipH="1">
            <a:off x="4553744" y="3590925"/>
            <a:ext cx="7839" cy="2358355"/>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6" name="somali.wav">
            <a:hlinkClick r:id="" action="ppaction://media"/>
          </p:cNvPr>
          <p:cNvPicPr>
            <a:picLocks noRot="1" noChangeAspect="1"/>
          </p:cNvPicPr>
          <p:nvPr>
            <a:audioFile r:link="rId1"/>
          </p:nvPr>
        </p:nvPicPr>
        <p:blipFill>
          <a:blip r:embed="rId4" cstate="print"/>
          <a:stretch>
            <a:fillRect/>
          </a:stretch>
        </p:blipFill>
        <p:spPr>
          <a:xfrm>
            <a:off x="179512" y="6093296"/>
            <a:ext cx="244253" cy="304800"/>
          </a:xfrm>
          <a:prstGeom prst="rect">
            <a:avLst/>
          </a:prstGeom>
        </p:spPr>
      </p:pic>
      <p:sp>
        <p:nvSpPr>
          <p:cNvPr id="8" name="7 CuadroTexto"/>
          <p:cNvSpPr txBox="1"/>
          <p:nvPr/>
        </p:nvSpPr>
        <p:spPr>
          <a:xfrm>
            <a:off x="2987824" y="3933056"/>
            <a:ext cx="4176464" cy="769441"/>
          </a:xfrm>
          <a:prstGeom prst="rect">
            <a:avLst/>
          </a:prstGeom>
          <a:noFill/>
        </p:spPr>
        <p:txBody>
          <a:bodyPr wrap="square" rtlCol="0">
            <a:spAutoFit/>
          </a:bodyPr>
          <a:lstStyle/>
          <a:p>
            <a:r>
              <a:rPr lang="es-ES" sz="2000" dirty="0" err="1" smtClean="0">
                <a:solidFill>
                  <a:schemeClr val="bg1"/>
                </a:solidFill>
              </a:rPr>
              <a:t>Ἐν</a:t>
            </a:r>
            <a:r>
              <a:rPr lang="es-ES" sz="2000" dirty="0" smtClean="0">
                <a:solidFill>
                  <a:schemeClr val="bg1"/>
                </a:solidFill>
              </a:rPr>
              <a:t> </a:t>
            </a:r>
            <a:r>
              <a:rPr lang="es-ES" sz="2000" dirty="0" err="1" smtClean="0">
                <a:solidFill>
                  <a:schemeClr val="bg1"/>
                </a:solidFill>
              </a:rPr>
              <a:t>ἀρχῇ</a:t>
            </a:r>
            <a:r>
              <a:rPr lang="es-ES" sz="2000" dirty="0" smtClean="0">
                <a:solidFill>
                  <a:schemeClr val="bg1"/>
                </a:solidFill>
              </a:rPr>
              <a:t> </a:t>
            </a:r>
            <a:r>
              <a:rPr lang="es-ES" sz="2000" dirty="0" err="1" smtClean="0">
                <a:solidFill>
                  <a:schemeClr val="bg1"/>
                </a:solidFill>
              </a:rPr>
              <a:t>ἦν</a:t>
            </a:r>
            <a:r>
              <a:rPr lang="es-ES" sz="2000" dirty="0" smtClean="0">
                <a:solidFill>
                  <a:schemeClr val="bg1"/>
                </a:solidFill>
              </a:rPr>
              <a:t> ὁ </a:t>
            </a:r>
            <a:r>
              <a:rPr lang="es-ES" sz="2000" dirty="0" err="1" smtClean="0">
                <a:solidFill>
                  <a:schemeClr val="bg1"/>
                </a:solidFill>
              </a:rPr>
              <a:t>Λόγος</a:t>
            </a:r>
            <a:endParaRPr lang="es-ES" sz="2000" dirty="0" smtClean="0">
              <a:solidFill>
                <a:schemeClr val="bg1"/>
              </a:solidFill>
            </a:endParaRPr>
          </a:p>
          <a:p>
            <a:r>
              <a:rPr lang="es-ES" sz="2400" dirty="0" err="1" smtClean="0">
                <a:solidFill>
                  <a:schemeClr val="bg1"/>
                </a:solidFill>
              </a:rPr>
              <a:t>Hasieran</a:t>
            </a:r>
            <a:r>
              <a:rPr lang="es-ES" sz="2400" dirty="0" smtClean="0">
                <a:solidFill>
                  <a:schemeClr val="bg1"/>
                </a:solidFill>
              </a:rPr>
              <a:t> </a:t>
            </a:r>
            <a:r>
              <a:rPr lang="es-ES" sz="2400" dirty="0" err="1" smtClean="0">
                <a:solidFill>
                  <a:schemeClr val="bg1"/>
                </a:solidFill>
              </a:rPr>
              <a:t>bazen</a:t>
            </a:r>
            <a:r>
              <a:rPr lang="es-ES" sz="2400" dirty="0" smtClean="0">
                <a:solidFill>
                  <a:schemeClr val="bg1"/>
                </a:solidFill>
              </a:rPr>
              <a:t> </a:t>
            </a:r>
            <a:r>
              <a:rPr lang="es-ES" sz="2400" dirty="0" err="1" smtClean="0">
                <a:solidFill>
                  <a:schemeClr val="bg1"/>
                </a:solidFill>
              </a:rPr>
              <a:t>Hitza</a:t>
            </a:r>
            <a:r>
              <a:rPr lang="es-ES" sz="2400" dirty="0" smtClean="0">
                <a:solidFill>
                  <a:schemeClr val="bg1"/>
                </a:solidFill>
              </a:rPr>
              <a:t>.</a:t>
            </a:r>
          </a:p>
        </p:txBody>
      </p:sp>
      <p:pic>
        <p:nvPicPr>
          <p:cNvPr id="16" name="15 Imagen" descr="SOUNDWAVE.png"/>
          <p:cNvPicPr>
            <a:picLocks noChangeAspect="1"/>
          </p:cNvPicPr>
          <p:nvPr/>
        </p:nvPicPr>
        <p:blipFill>
          <a:blip r:embed="rId5" cstate="print"/>
          <a:stretch>
            <a:fillRect/>
          </a:stretch>
        </p:blipFill>
        <p:spPr>
          <a:xfrm>
            <a:off x="683568" y="5949280"/>
            <a:ext cx="7740352" cy="571897"/>
          </a:xfrm>
          <a:prstGeom prst="rect">
            <a:avLst/>
          </a:prstGeom>
        </p:spPr>
      </p:pic>
      <p:pic>
        <p:nvPicPr>
          <p:cNvPr id="20" name="19 Imagen" descr="BOSCHGARDEN.jpg"/>
          <p:cNvPicPr>
            <a:picLocks noChangeAspect="1"/>
          </p:cNvPicPr>
          <p:nvPr/>
        </p:nvPicPr>
        <p:blipFill>
          <a:blip r:embed="rId6" cstate="print"/>
          <a:stretch>
            <a:fillRect/>
          </a:stretch>
        </p:blipFill>
        <p:spPr>
          <a:xfrm>
            <a:off x="251520" y="0"/>
            <a:ext cx="8620125" cy="3590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cxnSp>
        <p:nvCxnSpPr>
          <p:cNvPr id="45" name="44 Conector recto de flecha"/>
          <p:cNvCxnSpPr/>
          <p:nvPr/>
        </p:nvCxnSpPr>
        <p:spPr>
          <a:xfrm flipH="1">
            <a:off x="3275856" y="3717032"/>
            <a:ext cx="3629050" cy="18414"/>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32" name="31 Elipse"/>
          <p:cNvSpPr/>
          <p:nvPr/>
        </p:nvSpPr>
        <p:spPr>
          <a:xfrm rot="2665250">
            <a:off x="3171893" y="2432875"/>
            <a:ext cx="2768077"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3 Imagen" descr="SOUNDWAVE.png"/>
          <p:cNvPicPr>
            <a:picLocks noChangeAspect="1"/>
          </p:cNvPicPr>
          <p:nvPr/>
        </p:nvPicPr>
        <p:blipFill>
          <a:blip r:embed="rId3" cstate="print"/>
          <a:stretch>
            <a:fillRect/>
          </a:stretch>
        </p:blipFill>
        <p:spPr>
          <a:xfrm>
            <a:off x="1" y="0"/>
            <a:ext cx="2339751" cy="1359534"/>
          </a:xfrm>
          <a:prstGeom prst="rect">
            <a:avLst/>
          </a:prstGeom>
        </p:spPr>
      </p:pic>
      <p:sp>
        <p:nvSpPr>
          <p:cNvPr id="6" name="5 CuadroTexto"/>
          <p:cNvSpPr txBox="1"/>
          <p:nvPr/>
        </p:nvSpPr>
        <p:spPr>
          <a:xfrm>
            <a:off x="3491880" y="2276872"/>
            <a:ext cx="1584176" cy="923330"/>
          </a:xfrm>
          <a:prstGeom prst="rect">
            <a:avLst/>
          </a:prstGeom>
          <a:noFill/>
        </p:spPr>
        <p:txBody>
          <a:bodyPr wrap="square" rtlCol="0">
            <a:spAutoFit/>
          </a:bodyPr>
          <a:lstStyle/>
          <a:p>
            <a:r>
              <a:rPr lang="es-ES" smtClean="0"/>
              <a:t>fonema</a:t>
            </a:r>
          </a:p>
          <a:p>
            <a:r>
              <a:rPr lang="es-ES" smtClean="0"/>
              <a:t>     sílaba</a:t>
            </a:r>
          </a:p>
          <a:p>
            <a:r>
              <a:rPr lang="es-ES" smtClean="0"/>
              <a:t>      morfema</a:t>
            </a:r>
            <a:endParaRPr lang="es-ES"/>
          </a:p>
        </p:txBody>
      </p:sp>
      <p:sp>
        <p:nvSpPr>
          <p:cNvPr id="8" name="7 CuadroTexto"/>
          <p:cNvSpPr txBox="1"/>
          <p:nvPr/>
        </p:nvSpPr>
        <p:spPr>
          <a:xfrm>
            <a:off x="4283968" y="3068960"/>
            <a:ext cx="1440160" cy="1477328"/>
          </a:xfrm>
          <a:prstGeom prst="rect">
            <a:avLst/>
          </a:prstGeom>
          <a:noFill/>
        </p:spPr>
        <p:txBody>
          <a:bodyPr wrap="square" rtlCol="0">
            <a:spAutoFit/>
          </a:bodyPr>
          <a:lstStyle/>
          <a:p>
            <a:r>
              <a:rPr lang="eu-ES" dirty="0" smtClean="0"/>
              <a:t>izena</a:t>
            </a:r>
            <a:endParaRPr lang="es-ES" dirty="0" smtClean="0"/>
          </a:p>
          <a:p>
            <a:r>
              <a:rPr lang="es-ES" dirty="0" smtClean="0"/>
              <a:t>     </a:t>
            </a:r>
            <a:r>
              <a:rPr lang="es-ES" dirty="0" err="1" smtClean="0"/>
              <a:t>aditza</a:t>
            </a:r>
            <a:endParaRPr lang="es-ES" dirty="0" smtClean="0"/>
          </a:p>
          <a:p>
            <a:r>
              <a:rPr lang="es-ES" dirty="0" smtClean="0"/>
              <a:t>sintagma </a:t>
            </a:r>
          </a:p>
          <a:p>
            <a:r>
              <a:rPr lang="es-ES" dirty="0" smtClean="0"/>
              <a:t>     </a:t>
            </a:r>
            <a:r>
              <a:rPr lang="es-ES" dirty="0" err="1" smtClean="0"/>
              <a:t>perpausa</a:t>
            </a:r>
            <a:r>
              <a:rPr lang="es-ES" dirty="0" smtClean="0"/>
              <a:t>..</a:t>
            </a:r>
          </a:p>
          <a:p>
            <a:endParaRPr lang="es-ES" dirty="0"/>
          </a:p>
        </p:txBody>
      </p:sp>
      <p:sp>
        <p:nvSpPr>
          <p:cNvPr id="9" name="8 CuadroTexto"/>
          <p:cNvSpPr txBox="1"/>
          <p:nvPr/>
        </p:nvSpPr>
        <p:spPr>
          <a:xfrm>
            <a:off x="2987824" y="3933056"/>
            <a:ext cx="1512168" cy="1477328"/>
          </a:xfrm>
          <a:prstGeom prst="rect">
            <a:avLst/>
          </a:prstGeom>
          <a:noFill/>
        </p:spPr>
        <p:txBody>
          <a:bodyPr wrap="square" rtlCol="0">
            <a:spAutoFit/>
          </a:bodyPr>
          <a:lstStyle/>
          <a:p>
            <a:r>
              <a:rPr lang="es-ES" dirty="0" err="1" smtClean="0">
                <a:solidFill>
                  <a:schemeClr val="bg1"/>
                </a:solidFill>
              </a:rPr>
              <a:t>Hautemate</a:t>
            </a:r>
            <a:r>
              <a:rPr lang="es-ES" dirty="0" smtClean="0">
                <a:solidFill>
                  <a:schemeClr val="bg1"/>
                </a:solidFill>
              </a:rPr>
              <a:t> </a:t>
            </a:r>
            <a:r>
              <a:rPr lang="es-ES" dirty="0" err="1" smtClean="0">
                <a:solidFill>
                  <a:schemeClr val="bg1"/>
                </a:solidFill>
              </a:rPr>
              <a:t>mekanismoakerritmoa</a:t>
            </a:r>
            <a:endParaRPr lang="es-ES" dirty="0" smtClean="0">
              <a:solidFill>
                <a:schemeClr val="bg1"/>
              </a:solidFill>
            </a:endParaRPr>
          </a:p>
          <a:p>
            <a:r>
              <a:rPr lang="eu-ES" dirty="0" err="1" smtClean="0">
                <a:solidFill>
                  <a:schemeClr val="bg1"/>
                </a:solidFill>
              </a:rPr>
              <a:t>maizztasuna</a:t>
            </a:r>
            <a:endParaRPr lang="es-ES" dirty="0" smtClean="0">
              <a:solidFill>
                <a:schemeClr val="bg1"/>
              </a:solidFill>
            </a:endParaRPr>
          </a:p>
          <a:p>
            <a:r>
              <a:rPr lang="es-ES" dirty="0" smtClean="0">
                <a:solidFill>
                  <a:schemeClr val="bg1"/>
                </a:solidFill>
              </a:rPr>
              <a:t>prosodia...</a:t>
            </a:r>
            <a:endParaRPr lang="es-ES" dirty="0">
              <a:solidFill>
                <a:schemeClr val="bg1"/>
              </a:solidFill>
            </a:endParaRPr>
          </a:p>
        </p:txBody>
      </p:sp>
      <p:sp>
        <p:nvSpPr>
          <p:cNvPr id="10" name="9 CuadroTexto"/>
          <p:cNvSpPr txBox="1"/>
          <p:nvPr/>
        </p:nvSpPr>
        <p:spPr>
          <a:xfrm>
            <a:off x="6588224" y="3717032"/>
            <a:ext cx="1412800" cy="1754326"/>
          </a:xfrm>
          <a:prstGeom prst="rect">
            <a:avLst/>
          </a:prstGeom>
          <a:noFill/>
        </p:spPr>
        <p:txBody>
          <a:bodyPr wrap="square" rtlCol="0">
            <a:spAutoFit/>
          </a:bodyPr>
          <a:lstStyle/>
          <a:p>
            <a:r>
              <a:rPr lang="eu-ES" dirty="0" smtClean="0">
                <a:solidFill>
                  <a:schemeClr val="bg1"/>
                </a:solidFill>
              </a:rPr>
              <a:t>kontzeptuak</a:t>
            </a:r>
            <a:endParaRPr lang="es-ES" dirty="0" smtClean="0">
              <a:solidFill>
                <a:schemeClr val="bg1"/>
              </a:solidFill>
            </a:endParaRPr>
          </a:p>
          <a:p>
            <a:r>
              <a:rPr lang="eu-ES" dirty="0" smtClean="0">
                <a:solidFill>
                  <a:schemeClr val="bg1"/>
                </a:solidFill>
              </a:rPr>
              <a:t>gertakariak</a:t>
            </a:r>
            <a:endParaRPr lang="es-ES" dirty="0" smtClean="0">
              <a:solidFill>
                <a:schemeClr val="bg1"/>
              </a:solidFill>
            </a:endParaRPr>
          </a:p>
          <a:p>
            <a:r>
              <a:rPr lang="eu-ES" dirty="0" smtClean="0">
                <a:solidFill>
                  <a:schemeClr val="bg1"/>
                </a:solidFill>
              </a:rPr>
              <a:t>lekua</a:t>
            </a:r>
            <a:endParaRPr lang="es-ES" dirty="0" smtClean="0">
              <a:solidFill>
                <a:schemeClr val="bg1"/>
              </a:solidFill>
            </a:endParaRPr>
          </a:p>
          <a:p>
            <a:r>
              <a:rPr lang="eu-ES" dirty="0" smtClean="0">
                <a:solidFill>
                  <a:schemeClr val="bg1"/>
                </a:solidFill>
              </a:rPr>
              <a:t>denbora</a:t>
            </a:r>
            <a:endParaRPr lang="es-ES" dirty="0" smtClean="0">
              <a:solidFill>
                <a:schemeClr val="bg1"/>
              </a:solidFill>
            </a:endParaRPr>
          </a:p>
          <a:p>
            <a:r>
              <a:rPr lang="es-ES" dirty="0" err="1" smtClean="0">
                <a:solidFill>
                  <a:schemeClr val="bg1"/>
                </a:solidFill>
              </a:rPr>
              <a:t>agentea</a:t>
            </a:r>
            <a:endParaRPr lang="es-ES" dirty="0" smtClean="0">
              <a:solidFill>
                <a:schemeClr val="bg1"/>
              </a:solidFill>
            </a:endParaRPr>
          </a:p>
          <a:p>
            <a:endParaRPr lang="es-ES" dirty="0"/>
          </a:p>
        </p:txBody>
      </p:sp>
      <p:pic>
        <p:nvPicPr>
          <p:cNvPr id="11" name="10 Imagen" descr="BOSCHGARDEN.jpg"/>
          <p:cNvPicPr>
            <a:picLocks noChangeAspect="1"/>
          </p:cNvPicPr>
          <p:nvPr/>
        </p:nvPicPr>
        <p:blipFill>
          <a:blip r:embed="rId4" cstate="print"/>
          <a:stretch>
            <a:fillRect/>
          </a:stretch>
        </p:blipFill>
        <p:spPr>
          <a:xfrm>
            <a:off x="5968802" y="0"/>
            <a:ext cx="3175198" cy="1322706"/>
          </a:xfrm>
          <a:prstGeom prst="rect">
            <a:avLst/>
          </a:prstGeom>
        </p:spPr>
      </p:pic>
      <p:cxnSp>
        <p:nvCxnSpPr>
          <p:cNvPr id="17" name="16 Conector recto de flecha"/>
          <p:cNvCxnSpPr/>
          <p:nvPr/>
        </p:nvCxnSpPr>
        <p:spPr>
          <a:xfrm>
            <a:off x="1259632" y="1412776"/>
            <a:ext cx="1872208" cy="2376264"/>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10" idx="0"/>
          </p:cNvCxnSpPr>
          <p:nvPr/>
        </p:nvCxnSpPr>
        <p:spPr>
          <a:xfrm rot="5400000">
            <a:off x="6725400" y="1909992"/>
            <a:ext cx="2376264" cy="1237816"/>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1"/>
      <p:bldP spid="8" grpId="0"/>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alphaModFix amt="63000"/>
            <a:lum/>
          </a:blip>
          <a:srcRect/>
          <a:stretch>
            <a:fillRect t="-40000" b="-40000"/>
          </a:stretch>
        </a:blipFill>
        <a:effectLst/>
      </p:bgPr>
    </p:bg>
    <p:spTree>
      <p:nvGrpSpPr>
        <p:cNvPr id="1" name=""/>
        <p:cNvGrpSpPr/>
        <p:nvPr/>
      </p:nvGrpSpPr>
      <p:grpSpPr>
        <a:xfrm>
          <a:off x="0" y="0"/>
          <a:ext cx="0" cy="0"/>
          <a:chOff x="0" y="0"/>
          <a:chExt cx="0" cy="0"/>
        </a:xfrm>
      </p:grpSpPr>
      <p:sp>
        <p:nvSpPr>
          <p:cNvPr id="5" name="4 CuadroTexto"/>
          <p:cNvSpPr txBox="1"/>
          <p:nvPr/>
        </p:nvSpPr>
        <p:spPr>
          <a:xfrm>
            <a:off x="0" y="548680"/>
            <a:ext cx="8964488" cy="2677656"/>
          </a:xfrm>
          <a:prstGeom prst="rect">
            <a:avLst/>
          </a:prstGeom>
          <a:noFill/>
        </p:spPr>
        <p:txBody>
          <a:bodyPr wrap="square" rtlCol="0">
            <a:spAutoFit/>
          </a:bodyPr>
          <a:lstStyle/>
          <a:p>
            <a:r>
              <a:rPr lang="es-ES" sz="2800" smtClean="0"/>
              <a:t>Haurdunaldiaren azken hiruhilabetetik umekiak hizkuntzaren soinua prozesatzen du. </a:t>
            </a:r>
          </a:p>
          <a:p>
            <a:r>
              <a:rPr lang="es-ES" sz="2800" smtClean="0"/>
              <a:t>Jaioberriek nahiago dute amaren ahotsa eta haurdunaldian entzundako hizkuntza. </a:t>
            </a:r>
          </a:p>
          <a:p>
            <a:r>
              <a:rPr lang="es-ES" sz="2800" smtClean="0"/>
              <a:t>Holandesa eta Japoniera bereiz ditzakete, eredu prosodiko eta erritmikoen arabera.</a:t>
            </a:r>
            <a:endParaRPr lang="es-ES" sz="2800"/>
          </a:p>
        </p:txBody>
      </p:sp>
      <p:pic>
        <p:nvPicPr>
          <p:cNvPr id="7" name="dunorm.aiff">
            <a:hlinkClick r:id="" action="ppaction://media"/>
          </p:cNvPr>
          <p:cNvPicPr>
            <a:picLocks noRot="1" noChangeAspect="1"/>
          </p:cNvPicPr>
          <p:nvPr>
            <a:audioFile r:link="rId1"/>
          </p:nvPr>
        </p:nvPicPr>
        <p:blipFill>
          <a:blip r:embed="rId10" cstate="print"/>
          <a:stretch>
            <a:fillRect/>
          </a:stretch>
        </p:blipFill>
        <p:spPr>
          <a:xfrm>
            <a:off x="5292080" y="2852936"/>
            <a:ext cx="304800" cy="304800"/>
          </a:xfrm>
          <a:prstGeom prst="rect">
            <a:avLst/>
          </a:prstGeom>
        </p:spPr>
      </p:pic>
      <p:pic>
        <p:nvPicPr>
          <p:cNvPr id="8" name="durev.aiff">
            <a:hlinkClick r:id="" action="ppaction://media"/>
          </p:cNvPr>
          <p:cNvPicPr>
            <a:picLocks noRot="1" noChangeAspect="1"/>
          </p:cNvPicPr>
          <p:nvPr>
            <a:audioFile r:link="rId2"/>
          </p:nvPr>
        </p:nvPicPr>
        <p:blipFill>
          <a:blip r:embed="rId11" cstate="print"/>
          <a:stretch>
            <a:fillRect/>
          </a:stretch>
        </p:blipFill>
        <p:spPr>
          <a:xfrm>
            <a:off x="6876256" y="2852936"/>
            <a:ext cx="304800" cy="304800"/>
          </a:xfrm>
          <a:prstGeom prst="rect">
            <a:avLst/>
          </a:prstGeom>
        </p:spPr>
      </p:pic>
      <p:pic>
        <p:nvPicPr>
          <p:cNvPr id="9" name="dusynt.aiff">
            <a:hlinkClick r:id="" action="ppaction://media"/>
          </p:cNvPr>
          <p:cNvPicPr>
            <a:picLocks noRot="1" noChangeAspect="1"/>
          </p:cNvPicPr>
          <p:nvPr>
            <a:audioFile r:link="rId3"/>
          </p:nvPr>
        </p:nvPicPr>
        <p:blipFill>
          <a:blip r:embed="rId11" cstate="print"/>
          <a:stretch>
            <a:fillRect/>
          </a:stretch>
        </p:blipFill>
        <p:spPr>
          <a:xfrm>
            <a:off x="8532440" y="2852936"/>
            <a:ext cx="304800" cy="304800"/>
          </a:xfrm>
          <a:prstGeom prst="rect">
            <a:avLst/>
          </a:prstGeom>
        </p:spPr>
      </p:pic>
      <p:pic>
        <p:nvPicPr>
          <p:cNvPr id="10" name="Janorm.aiff">
            <a:hlinkClick r:id="" action="ppaction://media"/>
          </p:cNvPr>
          <p:cNvPicPr>
            <a:picLocks noRot="1" noChangeAspect="1"/>
          </p:cNvPicPr>
          <p:nvPr>
            <a:audioFile r:link="rId4"/>
          </p:nvPr>
        </p:nvPicPr>
        <p:blipFill>
          <a:blip r:embed="rId11" cstate="print"/>
          <a:stretch>
            <a:fillRect/>
          </a:stretch>
        </p:blipFill>
        <p:spPr>
          <a:xfrm>
            <a:off x="5292080" y="3212976"/>
            <a:ext cx="304800" cy="304800"/>
          </a:xfrm>
          <a:prstGeom prst="rect">
            <a:avLst/>
          </a:prstGeom>
        </p:spPr>
      </p:pic>
      <p:pic>
        <p:nvPicPr>
          <p:cNvPr id="11" name="Jarev.aiff">
            <a:hlinkClick r:id="" action="ppaction://media"/>
          </p:cNvPr>
          <p:cNvPicPr>
            <a:picLocks noRot="1" noChangeAspect="1"/>
          </p:cNvPicPr>
          <p:nvPr>
            <a:audioFile r:link="rId5"/>
          </p:nvPr>
        </p:nvPicPr>
        <p:blipFill>
          <a:blip r:embed="rId11" cstate="print"/>
          <a:stretch>
            <a:fillRect/>
          </a:stretch>
        </p:blipFill>
        <p:spPr>
          <a:xfrm>
            <a:off x="6876256" y="3212976"/>
            <a:ext cx="304800" cy="304800"/>
          </a:xfrm>
          <a:prstGeom prst="rect">
            <a:avLst/>
          </a:prstGeom>
        </p:spPr>
      </p:pic>
      <p:pic>
        <p:nvPicPr>
          <p:cNvPr id="12" name="Jasynt.aiff">
            <a:hlinkClick r:id="" action="ppaction://media"/>
          </p:cNvPr>
          <p:cNvPicPr>
            <a:picLocks noRot="1" noChangeAspect="1"/>
          </p:cNvPicPr>
          <p:nvPr>
            <a:audioFile r:link="rId6"/>
          </p:nvPr>
        </p:nvPicPr>
        <p:blipFill>
          <a:blip r:embed="rId11" cstate="print"/>
          <a:stretch>
            <a:fillRect/>
          </a:stretch>
        </p:blipFill>
        <p:spPr>
          <a:xfrm>
            <a:off x="8532440" y="3212976"/>
            <a:ext cx="304800" cy="304800"/>
          </a:xfrm>
          <a:prstGeom prst="rect">
            <a:avLst/>
          </a:prstGeom>
        </p:spPr>
      </p:pic>
      <p:sp>
        <p:nvSpPr>
          <p:cNvPr id="14" name="13 CuadroTexto"/>
          <p:cNvSpPr txBox="1"/>
          <p:nvPr/>
        </p:nvSpPr>
        <p:spPr>
          <a:xfrm>
            <a:off x="179512" y="4214818"/>
            <a:ext cx="8964488" cy="2062103"/>
          </a:xfrm>
          <a:prstGeom prst="rect">
            <a:avLst/>
          </a:prstGeom>
          <a:solidFill>
            <a:schemeClr val="bg1"/>
          </a:solidFill>
        </p:spPr>
        <p:txBody>
          <a:bodyPr wrap="square" rtlCol="0">
            <a:spAutoFit/>
          </a:bodyPr>
          <a:lstStyle/>
          <a:p>
            <a:endParaRPr lang="en-US" sz="3200" dirty="0" smtClean="0"/>
          </a:p>
          <a:p>
            <a:r>
              <a:rPr lang="en-US" sz="3200" dirty="0" err="1" smtClean="0"/>
              <a:t>Arratoiekin</a:t>
            </a:r>
            <a:r>
              <a:rPr lang="en-US" sz="3200" dirty="0" smtClean="0"/>
              <a:t> </a:t>
            </a:r>
            <a:r>
              <a:rPr lang="en-US" sz="3200" dirty="0" err="1" smtClean="0"/>
              <a:t>partekatzen</a:t>
            </a:r>
            <a:r>
              <a:rPr lang="en-US" sz="3200" dirty="0" smtClean="0"/>
              <a:t> </a:t>
            </a:r>
            <a:r>
              <a:rPr lang="en-US" sz="3200" dirty="0" err="1" smtClean="0"/>
              <a:t>ditugu</a:t>
            </a:r>
            <a:r>
              <a:rPr lang="en-US" sz="3200" dirty="0" smtClean="0"/>
              <a:t> </a:t>
            </a:r>
            <a:r>
              <a:rPr lang="en-US" sz="3200" dirty="0" err="1" smtClean="0"/>
              <a:t>gaitasun</a:t>
            </a:r>
            <a:r>
              <a:rPr lang="en-US" sz="3200" dirty="0" smtClean="0"/>
              <a:t> </a:t>
            </a:r>
            <a:r>
              <a:rPr lang="en-US" sz="3200" dirty="0" err="1" smtClean="0"/>
              <a:t>batzuk</a:t>
            </a:r>
            <a:r>
              <a:rPr lang="en-US" sz="3200" dirty="0" smtClean="0"/>
              <a:t>...</a:t>
            </a:r>
          </a:p>
          <a:p>
            <a:endParaRPr lang="en-US" sz="1600" dirty="0" smtClean="0"/>
          </a:p>
          <a:p>
            <a:r>
              <a:rPr lang="en-US" sz="1600" dirty="0" smtClean="0"/>
              <a:t>Toro, </a:t>
            </a:r>
            <a:r>
              <a:rPr lang="en-US" sz="1600" dirty="0" err="1" smtClean="0"/>
              <a:t>Trobalón</a:t>
            </a:r>
            <a:r>
              <a:rPr lang="en-US" sz="1600" dirty="0" smtClean="0"/>
              <a:t>, &amp; </a:t>
            </a:r>
            <a:r>
              <a:rPr lang="en-US" sz="1600" dirty="0" err="1" smtClean="0"/>
              <a:t>Sebastián-Gallés</a:t>
            </a:r>
            <a:r>
              <a:rPr lang="en-US" sz="1600" dirty="0" smtClean="0"/>
              <a:t> (2005).  The effects of backward speech and speaker variability in language discrimination by rats. </a:t>
            </a:r>
            <a:r>
              <a:rPr lang="en-US" sz="1600" i="1" dirty="0" smtClean="0"/>
              <a:t> Journal of Experimental Psychology:  Animal Behavior Processes</a:t>
            </a:r>
            <a:r>
              <a:rPr lang="en-US" sz="1600" dirty="0" smtClean="0"/>
              <a:t>, 31, 95-100.</a:t>
            </a:r>
            <a:endParaRPr lang="es-ES" sz="1600" dirty="0" smtClean="0"/>
          </a:p>
        </p:txBody>
      </p:sp>
      <p:pic>
        <p:nvPicPr>
          <p:cNvPr id="13" name="12 Imagen" descr="4rat.jpg"/>
          <p:cNvPicPr>
            <a:picLocks noChangeAspect="1"/>
          </p:cNvPicPr>
          <p:nvPr/>
        </p:nvPicPr>
        <p:blipFill>
          <a:blip r:embed="rId12" cstate="print"/>
          <a:stretch>
            <a:fillRect/>
          </a:stretch>
        </p:blipFill>
        <p:spPr>
          <a:xfrm>
            <a:off x="179512" y="188640"/>
            <a:ext cx="3096344" cy="3870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796" fill="hold"/>
                                        <p:tgtEl>
                                          <p:spTgt spid="7"/>
                                        </p:tgtEl>
                                      </p:cBhvr>
                                    </p:cmd>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96" fill="hold"/>
                                        <p:tgtEl>
                                          <p:spTgt spid="8"/>
                                        </p:tgtEl>
                                      </p:cBhvr>
                                    </p:cmd>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817" fill="hold"/>
                                        <p:tgtEl>
                                          <p:spTgt spid="9"/>
                                        </p:tgtEl>
                                      </p:cBhvr>
                                    </p:cmd>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521" fill="hold"/>
                                        <p:tgtEl>
                                          <p:spTgt spid="10"/>
                                        </p:tgtEl>
                                      </p:cBhvr>
                                    </p:cmd>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521" fill="hold"/>
                                        <p:tgtEl>
                                          <p:spTgt spid="11"/>
                                        </p:tgtEl>
                                      </p:cBhvr>
                                    </p:cmd>
                                  </p:childTnLst>
                                </p:cTn>
                              </p:par>
                            </p:childTnLst>
                          </p:cTn>
                        </p:par>
                      </p:childTnLst>
                    </p:cTn>
                  </p:par>
                </p:childTnLst>
              </p:cTn>
              <p:nextCondLst>
                <p:cond evt="onClick" delay="0">
                  <p:tgtEl>
                    <p:spTgt spid="11"/>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544" fill="hold"/>
                                        <p:tgtEl>
                                          <p:spTgt spid="12"/>
                                        </p:tgtEl>
                                      </p:cBhvr>
                                    </p:cmd>
                                  </p:childTnLst>
                                </p:cTn>
                              </p:par>
                            </p:childTnLst>
                          </p:cTn>
                        </p:par>
                      </p:childTnLst>
                    </p:cTn>
                  </p:par>
                </p:childTnLst>
              </p:cTn>
              <p:nextCondLst>
                <p:cond evt="onClick" delay="0">
                  <p:tgtEl>
                    <p:spTgt spid="12"/>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cstate="print"/>
          <a:srcRect/>
          <a:stretch>
            <a:fillRect/>
          </a:stretch>
        </p:blipFill>
        <p:spPr bwMode="auto">
          <a:xfrm>
            <a:off x="4499992" y="404664"/>
            <a:ext cx="4464694" cy="5768385"/>
          </a:xfrm>
          <a:prstGeom prst="rect">
            <a:avLst/>
          </a:prstGeom>
          <a:noFill/>
          <a:ln w="9525">
            <a:noFill/>
            <a:miter lim="800000"/>
            <a:headEnd/>
            <a:tailEnd/>
          </a:ln>
        </p:spPr>
      </p:pic>
      <p:pic>
        <p:nvPicPr>
          <p:cNvPr id="27650" name="Picture 5"/>
          <p:cNvPicPr>
            <a:picLocks noChangeAspect="1" noChangeArrowheads="1"/>
          </p:cNvPicPr>
          <p:nvPr/>
        </p:nvPicPr>
        <p:blipFill>
          <a:blip r:embed="rId3" cstate="print"/>
          <a:srcRect/>
          <a:stretch>
            <a:fillRect/>
          </a:stretch>
        </p:blipFill>
        <p:spPr bwMode="auto">
          <a:xfrm>
            <a:off x="179512" y="764704"/>
            <a:ext cx="3692525" cy="2449512"/>
          </a:xfrm>
          <a:prstGeom prst="rect">
            <a:avLst/>
          </a:prstGeom>
          <a:noFill/>
          <a:ln w="9525">
            <a:noFill/>
            <a:miter lim="800000"/>
            <a:headEnd/>
            <a:tailEnd/>
          </a:ln>
        </p:spPr>
      </p:pic>
      <p:sp>
        <p:nvSpPr>
          <p:cNvPr id="27651" name="5 CuadroTexto"/>
          <p:cNvSpPr txBox="1">
            <a:spLocks noChangeArrowheads="1"/>
          </p:cNvSpPr>
          <p:nvPr/>
        </p:nvSpPr>
        <p:spPr bwMode="auto">
          <a:xfrm>
            <a:off x="0" y="6237312"/>
            <a:ext cx="9144000" cy="861774"/>
          </a:xfrm>
          <a:prstGeom prst="rect">
            <a:avLst/>
          </a:prstGeom>
          <a:noFill/>
          <a:ln w="9525">
            <a:noFill/>
            <a:miter lim="800000"/>
            <a:headEnd/>
            <a:tailEnd/>
          </a:ln>
        </p:spPr>
        <p:txBody>
          <a:bodyPr>
            <a:spAutoFit/>
          </a:bodyPr>
          <a:lstStyle/>
          <a:p>
            <a:r>
              <a:rPr lang="en-US" sz="1600">
                <a:latin typeface="Calibri" pitchFamily="34" charset="0"/>
              </a:rPr>
              <a:t>Mampe, Friederici, Christophe, Wermke (2009) Newborns' Cry Melody Is Shaped by Their Native Language </a:t>
            </a:r>
            <a:r>
              <a:rPr lang="en-US" sz="1600" i="1">
                <a:latin typeface="Calibri" pitchFamily="34" charset="0"/>
              </a:rPr>
              <a:t>Current Biology</a:t>
            </a:r>
            <a:r>
              <a:rPr lang="en-US" sz="1600">
                <a:latin typeface="Calibri" pitchFamily="34" charset="0"/>
              </a:rPr>
              <a:t>, 19-23.</a:t>
            </a:r>
          </a:p>
          <a:p>
            <a:endParaRPr lang="es-ES">
              <a:latin typeface="Calibri" pitchFamily="34" charset="0"/>
            </a:endParaRPr>
          </a:p>
        </p:txBody>
      </p:sp>
      <p:sp>
        <p:nvSpPr>
          <p:cNvPr id="27656" name="11 CuadroTexto"/>
          <p:cNvSpPr txBox="1">
            <a:spLocks noChangeArrowheads="1"/>
          </p:cNvSpPr>
          <p:nvPr/>
        </p:nvSpPr>
        <p:spPr bwMode="auto">
          <a:xfrm>
            <a:off x="0" y="4005064"/>
            <a:ext cx="4860032" cy="400110"/>
          </a:xfrm>
          <a:prstGeom prst="rect">
            <a:avLst/>
          </a:prstGeom>
          <a:noFill/>
          <a:ln w="9525">
            <a:noFill/>
            <a:miter lim="800000"/>
            <a:headEnd/>
            <a:tailEnd/>
          </a:ln>
        </p:spPr>
        <p:txBody>
          <a:bodyPr wrap="square">
            <a:spAutoFit/>
          </a:bodyPr>
          <a:lstStyle/>
          <a:p>
            <a:r>
              <a:rPr lang="es-ES" sz="2000" dirty="0" smtClean="0">
                <a:latin typeface="Calibri" pitchFamily="34" charset="0"/>
              </a:rPr>
              <a:t>30 neonatos franceses: llanto ascendente</a:t>
            </a:r>
            <a:endParaRPr lang="es-ES" sz="2000" dirty="0">
              <a:latin typeface="Calibri" pitchFamily="34" charset="0"/>
            </a:endParaRPr>
          </a:p>
        </p:txBody>
      </p:sp>
      <p:sp>
        <p:nvSpPr>
          <p:cNvPr id="10" name="9 CuadroTexto"/>
          <p:cNvSpPr txBox="1"/>
          <p:nvPr/>
        </p:nvSpPr>
        <p:spPr>
          <a:xfrm>
            <a:off x="0" y="3284984"/>
            <a:ext cx="4392488" cy="400110"/>
          </a:xfrm>
          <a:prstGeom prst="rect">
            <a:avLst/>
          </a:prstGeom>
          <a:noFill/>
        </p:spPr>
        <p:txBody>
          <a:bodyPr wrap="square" rtlCol="0">
            <a:spAutoFit/>
          </a:bodyPr>
          <a:lstStyle/>
          <a:p>
            <a:r>
              <a:rPr lang="es-ES" sz="2000" dirty="0" smtClean="0"/>
              <a:t>30 </a:t>
            </a:r>
            <a:r>
              <a:rPr lang="es-ES" sz="2000" dirty="0" err="1" smtClean="0"/>
              <a:t>jaioberri</a:t>
            </a:r>
            <a:r>
              <a:rPr lang="es-ES" sz="2000" dirty="0" smtClean="0"/>
              <a:t> </a:t>
            </a:r>
            <a:r>
              <a:rPr lang="es-ES" sz="2000" dirty="0" err="1" smtClean="0"/>
              <a:t>frantses</a:t>
            </a:r>
            <a:r>
              <a:rPr lang="es-ES" sz="2000" dirty="0" smtClean="0"/>
              <a:t>: </a:t>
            </a:r>
            <a:r>
              <a:rPr lang="es-ES" sz="2000" dirty="0" err="1" smtClean="0"/>
              <a:t>goranzko</a:t>
            </a:r>
            <a:r>
              <a:rPr lang="es-ES" sz="2000" dirty="0" smtClean="0"/>
              <a:t> </a:t>
            </a:r>
            <a:r>
              <a:rPr lang="es-ES" sz="2000" dirty="0" err="1" smtClean="0"/>
              <a:t>negarra</a:t>
            </a:r>
            <a:endParaRPr lang="es-ES" sz="2000" dirty="0" smtClean="0"/>
          </a:p>
        </p:txBody>
      </p:sp>
      <p:sp>
        <p:nvSpPr>
          <p:cNvPr id="11" name="10 CuadroTexto"/>
          <p:cNvSpPr txBox="1"/>
          <p:nvPr/>
        </p:nvSpPr>
        <p:spPr>
          <a:xfrm>
            <a:off x="323528" y="188640"/>
            <a:ext cx="8496944" cy="584775"/>
          </a:xfrm>
          <a:prstGeom prst="rect">
            <a:avLst/>
          </a:prstGeom>
          <a:noFill/>
        </p:spPr>
        <p:txBody>
          <a:bodyPr wrap="square" rtlCol="0">
            <a:spAutoFit/>
          </a:bodyPr>
          <a:lstStyle/>
          <a:p>
            <a:r>
              <a:rPr lang="es-ES" sz="3200" smtClean="0"/>
              <a:t>Negarrean ere hitza...</a:t>
            </a:r>
            <a:endParaRPr lang="es-ES" sz="3200"/>
          </a:p>
        </p:txBody>
      </p:sp>
      <p:pic>
        <p:nvPicPr>
          <p:cNvPr id="12" name="Picture 6"/>
          <p:cNvPicPr>
            <a:picLocks noChangeAspect="1" noChangeArrowheads="1"/>
          </p:cNvPicPr>
          <p:nvPr/>
        </p:nvPicPr>
        <p:blipFill>
          <a:blip r:embed="rId4" cstate="print"/>
          <a:srcRect/>
          <a:stretch>
            <a:fillRect/>
          </a:stretch>
        </p:blipFill>
        <p:spPr bwMode="auto">
          <a:xfrm>
            <a:off x="-180975" y="5084763"/>
            <a:ext cx="1524000" cy="1143000"/>
          </a:xfrm>
          <a:prstGeom prst="rect">
            <a:avLst/>
          </a:prstGeom>
          <a:noFill/>
          <a:ln w="9525">
            <a:noFill/>
            <a:miter lim="800000"/>
            <a:headEnd/>
            <a:tailEnd/>
          </a:ln>
        </p:spPr>
      </p:pic>
      <p:pic>
        <p:nvPicPr>
          <p:cNvPr id="13" name="Picture 8"/>
          <p:cNvPicPr>
            <a:picLocks noChangeAspect="1" noChangeArrowheads="1"/>
          </p:cNvPicPr>
          <p:nvPr/>
        </p:nvPicPr>
        <p:blipFill>
          <a:blip r:embed="rId5" cstate="print"/>
          <a:srcRect/>
          <a:stretch>
            <a:fillRect/>
          </a:stretch>
        </p:blipFill>
        <p:spPr bwMode="auto">
          <a:xfrm>
            <a:off x="1331913" y="5084763"/>
            <a:ext cx="1368425" cy="1130300"/>
          </a:xfrm>
          <a:prstGeom prst="rect">
            <a:avLst/>
          </a:prstGeom>
          <a:noFill/>
          <a:ln w="9525">
            <a:noFill/>
            <a:miter lim="800000"/>
            <a:headEnd/>
            <a:tailEnd/>
          </a:ln>
        </p:spPr>
      </p:pic>
      <p:pic>
        <p:nvPicPr>
          <p:cNvPr id="14" name="Picture 9"/>
          <p:cNvPicPr>
            <a:picLocks noChangeAspect="1" noChangeArrowheads="1"/>
          </p:cNvPicPr>
          <p:nvPr/>
        </p:nvPicPr>
        <p:blipFill>
          <a:blip r:embed="rId6" cstate="print"/>
          <a:srcRect/>
          <a:stretch>
            <a:fillRect/>
          </a:stretch>
        </p:blipFill>
        <p:spPr bwMode="auto">
          <a:xfrm>
            <a:off x="2339975" y="5084763"/>
            <a:ext cx="792163" cy="1162050"/>
          </a:xfrm>
          <a:prstGeom prst="rect">
            <a:avLst/>
          </a:prstGeom>
          <a:noFill/>
          <a:ln w="9525">
            <a:noFill/>
            <a:miter lim="800000"/>
            <a:headEnd/>
            <a:tailEnd/>
          </a:ln>
        </p:spPr>
      </p:pic>
      <p:pic>
        <p:nvPicPr>
          <p:cNvPr id="15" name="Picture 7"/>
          <p:cNvPicPr>
            <a:picLocks noChangeAspect="1" noChangeArrowheads="1"/>
          </p:cNvPicPr>
          <p:nvPr/>
        </p:nvPicPr>
        <p:blipFill>
          <a:blip r:embed="rId7" cstate="print"/>
          <a:srcRect/>
          <a:stretch>
            <a:fillRect/>
          </a:stretch>
        </p:blipFill>
        <p:spPr bwMode="auto">
          <a:xfrm>
            <a:off x="684213" y="5084763"/>
            <a:ext cx="936625"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40000" b="-40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655168" y="188640"/>
            <a:ext cx="7488832" cy="461665"/>
          </a:xfrm>
          <a:prstGeom prst="rect">
            <a:avLst/>
          </a:prstGeom>
          <a:noFill/>
        </p:spPr>
        <p:txBody>
          <a:bodyPr wrap="square" rtlCol="0">
            <a:spAutoFit/>
          </a:bodyPr>
          <a:lstStyle/>
          <a:p>
            <a:r>
              <a:rPr lang="es-ES" sz="2400" dirty="0" smtClean="0">
                <a:solidFill>
                  <a:schemeClr val="bg1"/>
                </a:solidFill>
              </a:rPr>
              <a:t>HOTSA JARRAIA DA, BAINA ZATIKATU EGITEN DUGU</a:t>
            </a:r>
          </a:p>
        </p:txBody>
      </p:sp>
      <p:sp>
        <p:nvSpPr>
          <p:cNvPr id="5" name="4 CuadroTexto"/>
          <p:cNvSpPr txBox="1"/>
          <p:nvPr/>
        </p:nvSpPr>
        <p:spPr>
          <a:xfrm>
            <a:off x="755576" y="1484784"/>
            <a:ext cx="9144000" cy="461665"/>
          </a:xfrm>
          <a:prstGeom prst="rect">
            <a:avLst/>
          </a:prstGeom>
          <a:noFill/>
        </p:spPr>
        <p:txBody>
          <a:bodyPr wrap="square" rtlCol="0">
            <a:spAutoFit/>
          </a:bodyPr>
          <a:lstStyle/>
          <a:p>
            <a:r>
              <a:rPr lang="es-ES" sz="2400" dirty="0" smtClean="0">
                <a:solidFill>
                  <a:schemeClr val="bg1"/>
                </a:solidFill>
              </a:rPr>
              <a:t>HIZKUNTZAREN EGITURA ETENA EZARTZEN DIOGU</a:t>
            </a:r>
          </a:p>
        </p:txBody>
      </p:sp>
      <p:pic>
        <p:nvPicPr>
          <p:cNvPr id="6" name="Picture 3">
            <a:hlinkClick r:id="" action="ppaction://media"/>
          </p:cNvPr>
          <p:cNvPicPr>
            <a:picLocks noRot="1" noChangeAspect="1" noChangeArrowheads="1"/>
          </p:cNvPicPr>
          <p:nvPr>
            <a:wavAudioFile r:embed="rId1" name="sec.wav"/>
          </p:nvPr>
        </p:nvPicPr>
        <p:blipFill>
          <a:blip r:embed="rId6" cstate="print"/>
          <a:srcRect/>
          <a:stretch>
            <a:fillRect/>
          </a:stretch>
        </p:blipFill>
        <p:spPr bwMode="auto">
          <a:xfrm>
            <a:off x="395536" y="6309320"/>
            <a:ext cx="304800" cy="304800"/>
          </a:xfrm>
          <a:prstGeom prst="rect">
            <a:avLst/>
          </a:prstGeom>
          <a:noFill/>
          <a:ln w="9525">
            <a:noFill/>
            <a:miter lim="800000"/>
            <a:headEnd/>
            <a:tailEnd/>
          </a:ln>
        </p:spPr>
      </p:pic>
      <p:pic>
        <p:nvPicPr>
          <p:cNvPr id="7" name="Picture 4" descr="sec"/>
          <p:cNvPicPr>
            <a:picLocks noChangeAspect="1" noChangeArrowheads="1"/>
          </p:cNvPicPr>
          <p:nvPr/>
        </p:nvPicPr>
        <p:blipFill>
          <a:blip r:embed="rId7" cstate="print"/>
          <a:srcRect/>
          <a:stretch>
            <a:fillRect/>
          </a:stretch>
        </p:blipFill>
        <p:spPr bwMode="auto">
          <a:xfrm>
            <a:off x="395536" y="3140968"/>
            <a:ext cx="3275856" cy="1576100"/>
          </a:xfrm>
          <a:prstGeom prst="rect">
            <a:avLst/>
          </a:prstGeom>
          <a:noFill/>
          <a:ln w="9525">
            <a:noFill/>
            <a:miter lim="800000"/>
            <a:headEnd/>
            <a:tailEnd/>
          </a:ln>
        </p:spPr>
      </p:pic>
      <p:pic>
        <p:nvPicPr>
          <p:cNvPr id="8" name="Picture 4">
            <a:hlinkClick r:id="" action="ppaction://media"/>
          </p:cNvPr>
          <p:cNvPicPr>
            <a:picLocks noRot="1" noChangeAspect="1" noChangeArrowheads="1"/>
          </p:cNvPicPr>
          <p:nvPr>
            <a:wavAudioFile r:embed="rId2" name="sssec.wav"/>
          </p:nvPr>
        </p:nvPicPr>
        <p:blipFill>
          <a:blip r:embed="rId6" cstate="print"/>
          <a:srcRect/>
          <a:stretch>
            <a:fillRect/>
          </a:stretch>
        </p:blipFill>
        <p:spPr bwMode="auto">
          <a:xfrm>
            <a:off x="5724128" y="6237312"/>
            <a:ext cx="304800" cy="304800"/>
          </a:xfrm>
          <a:prstGeom prst="rect">
            <a:avLst/>
          </a:prstGeom>
          <a:noFill/>
          <a:ln w="9525">
            <a:noFill/>
            <a:miter lim="800000"/>
            <a:headEnd/>
            <a:tailEnd/>
          </a:ln>
        </p:spPr>
      </p:pic>
      <p:pic>
        <p:nvPicPr>
          <p:cNvPr id="9" name="Picture 3">
            <a:hlinkClick r:id="" action="ppaction://media"/>
          </p:cNvPr>
          <p:cNvPicPr>
            <a:picLocks noRot="1" noChangeAspect="1" noChangeArrowheads="1"/>
          </p:cNvPicPr>
          <p:nvPr>
            <a:wavAudioFile r:embed="rId3" name="sec2.wav"/>
          </p:nvPr>
        </p:nvPicPr>
        <p:blipFill>
          <a:blip r:embed="rId6" cstate="print"/>
          <a:srcRect/>
          <a:stretch>
            <a:fillRect/>
          </a:stretch>
        </p:blipFill>
        <p:spPr bwMode="auto">
          <a:xfrm>
            <a:off x="7524328" y="6237312"/>
            <a:ext cx="304800" cy="304800"/>
          </a:xfrm>
          <a:prstGeom prst="rect">
            <a:avLst/>
          </a:prstGeom>
          <a:noFill/>
          <a:ln w="9525">
            <a:noFill/>
            <a:miter lim="800000"/>
            <a:headEnd/>
            <a:tailEnd/>
          </a:ln>
        </p:spPr>
      </p:pic>
      <p:pic>
        <p:nvPicPr>
          <p:cNvPr id="10" name="Picture 5" descr="sec2"/>
          <p:cNvPicPr>
            <a:picLocks noChangeAspect="1" noChangeArrowheads="1"/>
          </p:cNvPicPr>
          <p:nvPr/>
        </p:nvPicPr>
        <p:blipFill>
          <a:blip r:embed="rId8" cstate="print"/>
          <a:srcRect/>
          <a:stretch>
            <a:fillRect/>
          </a:stretch>
        </p:blipFill>
        <p:spPr bwMode="auto">
          <a:xfrm>
            <a:off x="5292080" y="3140969"/>
            <a:ext cx="3310136" cy="15929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55" fill="hold"/>
                                        <p:tgtEl>
                                          <p:spTgt spid="6"/>
                                        </p:tgtEl>
                                      </p:cBhvr>
                                    </p:cmd>
                                  </p:childTnLst>
                                </p:cTn>
                              </p:par>
                            </p:childTnLst>
                          </p:cTn>
                        </p:par>
                      </p:childTnLst>
                    </p:cTn>
                  </p:par>
                </p:childTnLst>
              </p:cTn>
              <p:nextCondLst>
                <p:cond evt="onClick" delay="0">
                  <p:tgtEl>
                    <p:spTgt spid="6"/>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25" fill="hold"/>
                                        <p:tgtEl>
                                          <p:spTgt spid="8"/>
                                        </p:tgtEl>
                                      </p:cBhvr>
                                    </p:cmd>
                                  </p:childTnLst>
                                </p:cTn>
                              </p:par>
                            </p:childTnLst>
                          </p:cTn>
                        </p:par>
                      </p:childTnLst>
                    </p:cTn>
                  </p:par>
                </p:childTnLst>
              </p:cTn>
              <p:nextCondLst>
                <p:cond evt="onClick" delay="0">
                  <p:tgtEl>
                    <p:spTgt spid="8"/>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530" fill="hold"/>
                                        <p:tgtEl>
                                          <p:spTgt spid="9"/>
                                        </p:tgtEl>
                                      </p:cBhvr>
                                    </p:cmd>
                                  </p:childTnLst>
                                </p:cTn>
                              </p:par>
                            </p:childTnLst>
                          </p:cTn>
                        </p:par>
                      </p:childTnLst>
                    </p:cTn>
                  </p:par>
                </p:childTnLst>
              </p:cTn>
              <p:nextCondLst>
                <p:cond evt="onClick" delay="0">
                  <p:tgtEl>
                    <p:spTgt spid="9"/>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 grpId="0"/>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7 Elipse"/>
          <p:cNvSpPr/>
          <p:nvPr/>
        </p:nvSpPr>
        <p:spPr>
          <a:xfrm>
            <a:off x="3059832" y="2492896"/>
            <a:ext cx="1584176" cy="136815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539552" y="188640"/>
            <a:ext cx="8496944" cy="584775"/>
          </a:xfrm>
          <a:prstGeom prst="rect">
            <a:avLst/>
          </a:prstGeom>
          <a:noFill/>
        </p:spPr>
        <p:txBody>
          <a:bodyPr wrap="square" rtlCol="0">
            <a:spAutoFit/>
          </a:bodyPr>
          <a:lstStyle/>
          <a:p>
            <a:r>
              <a:rPr lang="es-ES" sz="3200" dirty="0" smtClean="0">
                <a:solidFill>
                  <a:schemeClr val="bg1"/>
                </a:solidFill>
              </a:rPr>
              <a:t>HIZKUNTZAREN ZELULAK: SINTAGMAK  </a:t>
            </a:r>
          </a:p>
        </p:txBody>
      </p:sp>
      <p:sp>
        <p:nvSpPr>
          <p:cNvPr id="4" name="3 CuadroTexto"/>
          <p:cNvSpPr txBox="1"/>
          <p:nvPr/>
        </p:nvSpPr>
        <p:spPr>
          <a:xfrm>
            <a:off x="0" y="1340768"/>
            <a:ext cx="8820472" cy="1631216"/>
          </a:xfrm>
          <a:prstGeom prst="rect">
            <a:avLst/>
          </a:prstGeom>
          <a:noFill/>
        </p:spPr>
        <p:txBody>
          <a:bodyPr wrap="square" rtlCol="0">
            <a:spAutoFit/>
          </a:bodyPr>
          <a:lstStyle/>
          <a:p>
            <a:r>
              <a:rPr lang="es-ES" sz="2800" dirty="0" smtClean="0">
                <a:solidFill>
                  <a:schemeClr val="bg1"/>
                </a:solidFill>
              </a:rPr>
              <a:t>La estructura de los sintagmas es simple y constante.</a:t>
            </a:r>
          </a:p>
          <a:p>
            <a:endParaRPr lang="es-ES" dirty="0" smtClean="0">
              <a:solidFill>
                <a:schemeClr val="bg1"/>
              </a:solidFill>
            </a:endParaRPr>
          </a:p>
          <a:p>
            <a:r>
              <a:rPr lang="es-ES" dirty="0" smtClean="0">
                <a:solidFill>
                  <a:schemeClr val="bg1"/>
                </a:solidFill>
              </a:rPr>
              <a:t> </a:t>
            </a:r>
          </a:p>
          <a:p>
            <a:endParaRPr lang="es-ES" dirty="0" smtClean="0">
              <a:solidFill>
                <a:schemeClr val="bg1"/>
              </a:solidFill>
            </a:endParaRPr>
          </a:p>
          <a:p>
            <a:endParaRPr lang="es-ES" dirty="0">
              <a:solidFill>
                <a:schemeClr val="bg1"/>
              </a:solidFill>
            </a:endParaRPr>
          </a:p>
        </p:txBody>
      </p:sp>
      <p:sp>
        <p:nvSpPr>
          <p:cNvPr id="7" name="6 Elipse"/>
          <p:cNvSpPr/>
          <p:nvPr/>
        </p:nvSpPr>
        <p:spPr>
          <a:xfrm>
            <a:off x="3635896" y="299695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N</a:t>
            </a:r>
            <a:endParaRPr lang="es-ES"/>
          </a:p>
        </p:txBody>
      </p:sp>
      <p:sp>
        <p:nvSpPr>
          <p:cNvPr id="9" name="8 CuadroTexto"/>
          <p:cNvSpPr txBox="1"/>
          <p:nvPr/>
        </p:nvSpPr>
        <p:spPr>
          <a:xfrm>
            <a:off x="3635896" y="2564904"/>
            <a:ext cx="360040" cy="369332"/>
          </a:xfrm>
          <a:prstGeom prst="rect">
            <a:avLst/>
          </a:prstGeom>
          <a:noFill/>
        </p:spPr>
        <p:txBody>
          <a:bodyPr wrap="square" rtlCol="0">
            <a:spAutoFit/>
          </a:bodyPr>
          <a:lstStyle/>
          <a:p>
            <a:r>
              <a:rPr lang="es-ES" smtClean="0"/>
              <a:t>D</a:t>
            </a:r>
            <a:endParaRPr lang="es-ES"/>
          </a:p>
        </p:txBody>
      </p:sp>
      <p:sp>
        <p:nvSpPr>
          <p:cNvPr id="10" name="9 CuadroTexto"/>
          <p:cNvSpPr txBox="1"/>
          <p:nvPr/>
        </p:nvSpPr>
        <p:spPr>
          <a:xfrm>
            <a:off x="899592" y="4221088"/>
            <a:ext cx="2016224" cy="1077218"/>
          </a:xfrm>
          <a:prstGeom prst="rect">
            <a:avLst/>
          </a:prstGeom>
          <a:noFill/>
        </p:spPr>
        <p:txBody>
          <a:bodyPr wrap="square" rtlCol="0">
            <a:spAutoFit/>
          </a:bodyPr>
          <a:lstStyle/>
          <a:p>
            <a:r>
              <a:rPr lang="es-ES" sz="3200" smtClean="0">
                <a:solidFill>
                  <a:schemeClr val="bg1"/>
                </a:solidFill>
              </a:rPr>
              <a:t>  N      D</a:t>
            </a:r>
          </a:p>
          <a:p>
            <a:r>
              <a:rPr lang="es-ES" sz="3200" smtClean="0">
                <a:solidFill>
                  <a:schemeClr val="bg1"/>
                </a:solidFill>
              </a:rPr>
              <a:t>hitz     a</a:t>
            </a:r>
          </a:p>
        </p:txBody>
      </p:sp>
      <p:sp>
        <p:nvSpPr>
          <p:cNvPr id="11" name="10 CuadroTexto"/>
          <p:cNvSpPr txBox="1"/>
          <p:nvPr/>
        </p:nvSpPr>
        <p:spPr>
          <a:xfrm>
            <a:off x="5508104" y="4149080"/>
            <a:ext cx="2376264" cy="1077218"/>
          </a:xfrm>
          <a:prstGeom prst="rect">
            <a:avLst/>
          </a:prstGeom>
          <a:noFill/>
        </p:spPr>
        <p:txBody>
          <a:bodyPr wrap="square" rtlCol="0">
            <a:spAutoFit/>
          </a:bodyPr>
          <a:lstStyle/>
          <a:p>
            <a:r>
              <a:rPr lang="es-ES" sz="3200" smtClean="0">
                <a:solidFill>
                  <a:schemeClr val="bg1"/>
                </a:solidFill>
              </a:rPr>
              <a:t>D     N</a:t>
            </a:r>
          </a:p>
          <a:p>
            <a:r>
              <a:rPr lang="es-ES" sz="3200" smtClean="0">
                <a:solidFill>
                  <a:schemeClr val="bg1"/>
                </a:solidFill>
              </a:rPr>
              <a:t>la palabra</a:t>
            </a:r>
            <a:endParaRPr lang="es-ES" sz="3200">
              <a:solidFill>
                <a:schemeClr val="bg1"/>
              </a:solidFill>
            </a:endParaRPr>
          </a:p>
        </p:txBody>
      </p:sp>
      <p:cxnSp>
        <p:nvCxnSpPr>
          <p:cNvPr id="13" name="12 Conector recto de flecha"/>
          <p:cNvCxnSpPr>
            <a:stCxn id="8" idx="3"/>
            <a:endCxn id="10" idx="0"/>
          </p:cNvCxnSpPr>
          <p:nvPr/>
        </p:nvCxnSpPr>
        <p:spPr>
          <a:xfrm flipH="1">
            <a:off x="1907704" y="3660687"/>
            <a:ext cx="1384125" cy="5604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8" idx="5"/>
            <a:endCxn id="11" idx="0"/>
          </p:cNvCxnSpPr>
          <p:nvPr/>
        </p:nvCxnSpPr>
        <p:spPr>
          <a:xfrm>
            <a:off x="4412011" y="3660687"/>
            <a:ext cx="2284225" cy="4883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755576" y="5301208"/>
            <a:ext cx="2673416" cy="523220"/>
          </a:xfrm>
          <a:prstGeom prst="rect">
            <a:avLst/>
          </a:prstGeom>
          <a:noFill/>
        </p:spPr>
        <p:txBody>
          <a:bodyPr wrap="square" rtlCol="0">
            <a:spAutoFit/>
          </a:bodyPr>
          <a:lstStyle/>
          <a:p>
            <a:r>
              <a:rPr lang="es-ES" sz="2800" dirty="0" smtClean="0">
                <a:solidFill>
                  <a:schemeClr val="bg1"/>
                </a:solidFill>
              </a:rPr>
              <a:t> OV HIZKUNTZAK</a:t>
            </a:r>
            <a:endParaRPr lang="es-ES" sz="2800" dirty="0">
              <a:solidFill>
                <a:schemeClr val="bg1"/>
              </a:solidFill>
            </a:endParaRPr>
          </a:p>
        </p:txBody>
      </p:sp>
      <p:sp>
        <p:nvSpPr>
          <p:cNvPr id="19" name="18 CuadroTexto"/>
          <p:cNvSpPr txBox="1"/>
          <p:nvPr/>
        </p:nvSpPr>
        <p:spPr>
          <a:xfrm>
            <a:off x="5436096" y="5301208"/>
            <a:ext cx="2736304" cy="523220"/>
          </a:xfrm>
          <a:prstGeom prst="rect">
            <a:avLst/>
          </a:prstGeom>
          <a:noFill/>
        </p:spPr>
        <p:txBody>
          <a:bodyPr wrap="square" rtlCol="0">
            <a:spAutoFit/>
          </a:bodyPr>
          <a:lstStyle/>
          <a:p>
            <a:r>
              <a:rPr lang="es-ES" sz="2800" dirty="0" smtClean="0">
                <a:solidFill>
                  <a:schemeClr val="bg1"/>
                </a:solidFill>
              </a:rPr>
              <a:t>VO HIZKUNTZAK</a:t>
            </a:r>
            <a:endParaRPr lang="es-E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749</Words>
  <Application>Microsoft Office PowerPoint</Application>
  <PresentationFormat>Presentación en pantalla (4:3)</PresentationFormat>
  <Paragraphs>127</Paragraphs>
  <Slides>23</Slides>
  <Notes>4</Notes>
  <HiddenSlides>0</HiddenSlides>
  <MMClips>11</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HITZA: HOTSA ETA HUTSA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OV hizkuntza bat: euskara</vt:lpstr>
      <vt:lpstr>Diapositiva 17</vt:lpstr>
      <vt:lpstr>Diapositiva 18</vt:lpstr>
      <vt:lpstr>Diapositiva 19</vt:lpstr>
      <vt:lpstr>Diapositiva 20</vt:lpstr>
      <vt:lpstr>Diapositiva 21</vt:lpstr>
      <vt:lpstr>Diapositiva 22</vt:lpstr>
      <vt:lpstr>Diapositiva 23</vt:lpstr>
    </vt:vector>
  </TitlesOfParts>
  <Company>UPV-EHU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PDI</dc:creator>
  <cp:lastModifiedBy>ITZIAR</cp:lastModifiedBy>
  <cp:revision>155</cp:revision>
  <dcterms:created xsi:type="dcterms:W3CDTF">2012-08-29T10:29:37Z</dcterms:created>
  <dcterms:modified xsi:type="dcterms:W3CDTF">2020-03-26T09:31:30Z</dcterms:modified>
</cp:coreProperties>
</file>