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u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F8A9F-DD04-4A01-BE6B-FA512CDD91A4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u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9267C-F081-4B0D-A0B7-B1C2D39E2937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12004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9267C-F081-4B0D-A0B7-B1C2D39E2937}" type="slidenum">
              <a:rPr lang="eu-ES" smtClean="0"/>
              <a:t>1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11524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25605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29718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60279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96495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67196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71905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02364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5004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01975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43739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u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76342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22E7A-F966-4B76-B28B-0FB753A8ABA6}" type="datetimeFigureOut">
              <a:rPr lang="eu-ES" smtClean="0"/>
              <a:t>2015/12/11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FDD49-84EA-4969-BC36-ECBDFC8E6A2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48162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33342" y="1442434"/>
            <a:ext cx="7276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200" i="1" dirty="0" smtClean="0">
                <a:solidFill>
                  <a:schemeClr val="bg1"/>
                </a:solidFill>
              </a:rPr>
              <a:t>“EUSKARAREN KALE ERABILERA ARABAN”</a:t>
            </a:r>
          </a:p>
          <a:p>
            <a:endParaRPr lang="eu-ES" sz="3200" i="1" dirty="0">
              <a:solidFill>
                <a:schemeClr val="bg1"/>
              </a:solidFill>
            </a:endParaRPr>
          </a:p>
          <a:p>
            <a:pPr algn="ctr"/>
            <a:r>
              <a:rPr lang="eu-ES" sz="2400" i="1" dirty="0" smtClean="0">
                <a:solidFill>
                  <a:schemeClr val="bg1"/>
                </a:solidFill>
              </a:rPr>
              <a:t>IÑAKI MARTINEZ DE LUNA</a:t>
            </a:r>
            <a:endParaRPr lang="eu-ES" sz="2400" i="1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93950" y="4649273"/>
            <a:ext cx="712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dirty="0" smtClean="0">
                <a:solidFill>
                  <a:schemeClr val="bg1"/>
                </a:solidFill>
              </a:rPr>
              <a:t>EGILEAK:  JOANES BEREZIARTUA, AITOR GALDOS ETA IKER URIARTE</a:t>
            </a:r>
            <a:endParaRPr lang="eu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3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31830" y="708339"/>
            <a:ext cx="4971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2800" dirty="0" smtClean="0">
                <a:solidFill>
                  <a:schemeClr val="bg1"/>
                </a:solidFill>
              </a:rPr>
              <a:t>MARTINEZ DE LUNAREN LANAREN ESKEMA</a:t>
            </a:r>
            <a:endParaRPr lang="eu-ES" sz="28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02275" y="2073499"/>
            <a:ext cx="70962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000" dirty="0" smtClean="0">
                <a:solidFill>
                  <a:schemeClr val="bg1"/>
                </a:solidFill>
              </a:rPr>
              <a:t>1- GAIA ETA HELBURUAK.</a:t>
            </a:r>
          </a:p>
          <a:p>
            <a:endParaRPr lang="eu-ES" sz="2000" dirty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2-URTEETAN ZEHAR BILDUTAKO DATUEN BALANTZEA.</a:t>
            </a:r>
          </a:p>
          <a:p>
            <a:endParaRPr lang="eu-ES" sz="2000" dirty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3-HEGO EUSKAL HERRIKO HIRIBURUEN ARTEKO DATUEN KONPARAZIOA.</a:t>
            </a:r>
          </a:p>
          <a:p>
            <a:endParaRPr lang="eu-ES" sz="2000" dirty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4-ADIN ETA SEXUAK KONTUAN IZANIKO KONPARAZIOAK.</a:t>
            </a:r>
          </a:p>
          <a:p>
            <a:endParaRPr lang="eu-ES" sz="2000" dirty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5-ONDORIOAK.</a:t>
            </a:r>
            <a:endParaRPr lang="eu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309871" y="901522"/>
            <a:ext cx="516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800" dirty="0" smtClean="0">
                <a:solidFill>
                  <a:schemeClr val="bg1"/>
                </a:solidFill>
              </a:rPr>
              <a:t>HASIERA</a:t>
            </a:r>
            <a:endParaRPr lang="eu-ES" sz="28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0006" y="1957589"/>
            <a:ext cx="73023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000" dirty="0" smtClean="0">
                <a:solidFill>
                  <a:schemeClr val="bg1"/>
                </a:solidFill>
              </a:rPr>
              <a:t>EGINIKO LANAREN AURKEZPENA ETA HONEN HELBURUAK:</a:t>
            </a:r>
          </a:p>
          <a:p>
            <a:endParaRPr lang="eu-ES" sz="2000" dirty="0" smtClean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- </a:t>
            </a:r>
            <a:r>
              <a:rPr lang="eu-ES" sz="2000" dirty="0" smtClean="0">
                <a:solidFill>
                  <a:schemeClr val="bg1"/>
                </a:solidFill>
              </a:rPr>
              <a:t>EUSKARAK KALEAN DAUKAN ERABILERA.</a:t>
            </a:r>
          </a:p>
          <a:p>
            <a:endParaRPr lang="eu-ES" sz="2000" dirty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-</a:t>
            </a:r>
            <a:r>
              <a:rPr lang="eu-ES" sz="2000" dirty="0" smtClean="0">
                <a:solidFill>
                  <a:schemeClr val="bg1"/>
                </a:solidFill>
              </a:rPr>
              <a:t>EUSKARA ZE KOPURUTAN ERABILTZEN DEN IKERTU.</a:t>
            </a:r>
          </a:p>
          <a:p>
            <a:endParaRPr lang="eu-ES" sz="2000" dirty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-</a:t>
            </a:r>
            <a:r>
              <a:rPr lang="eu-ES" sz="2000" dirty="0" smtClean="0">
                <a:solidFill>
                  <a:schemeClr val="bg1"/>
                </a:solidFill>
              </a:rPr>
              <a:t>EMAITZAK PUBLIKATUZ, EUSKAL GIZARTEARI EUKARAREN KALE ERABILERAREN EGOERA AZALDU.</a:t>
            </a:r>
            <a:endParaRPr lang="eu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3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28302" y="746975"/>
            <a:ext cx="6336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800" dirty="0" smtClean="0">
                <a:solidFill>
                  <a:schemeClr val="bg1"/>
                </a:solidFill>
              </a:rPr>
              <a:t>GORPUTZA </a:t>
            </a:r>
            <a:endParaRPr lang="eu-ES" sz="28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72732" y="1635618"/>
            <a:ext cx="69159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000" dirty="0" smtClean="0">
                <a:solidFill>
                  <a:schemeClr val="bg1"/>
                </a:solidFill>
              </a:rPr>
              <a:t>-DATU GUZTIAK IKERTZEAN, EUSKARAREN KALE ERABILERAN, IGOERA TXIKI BAT NABARI DA.</a:t>
            </a:r>
          </a:p>
          <a:p>
            <a:endParaRPr lang="eu-ES" sz="2000" dirty="0" smtClean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-GASTEIZKO EGOERAREN ETA HEGO EUSKAL HERRIKO GAINONTZEKO HIRIBURUEN ALDERAKETA.</a:t>
            </a:r>
            <a:endParaRPr lang="eu-ES" sz="2000" dirty="0">
              <a:solidFill>
                <a:schemeClr val="bg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188" y="3632257"/>
            <a:ext cx="3739165" cy="285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5155" y="669701"/>
            <a:ext cx="87705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000" dirty="0">
                <a:solidFill>
                  <a:schemeClr val="bg1"/>
                </a:solidFill>
              </a:rPr>
              <a:t>-</a:t>
            </a:r>
            <a:r>
              <a:rPr lang="eu-ES" sz="2000" dirty="0" smtClean="0">
                <a:solidFill>
                  <a:schemeClr val="bg1"/>
                </a:solidFill>
              </a:rPr>
              <a:t>ADIN ETA SEXUA:</a:t>
            </a:r>
          </a:p>
          <a:p>
            <a:r>
              <a:rPr lang="eu-ES" sz="2000" dirty="0">
                <a:solidFill>
                  <a:schemeClr val="bg1"/>
                </a:solidFill>
              </a:rPr>
              <a:t> </a:t>
            </a:r>
            <a:r>
              <a:rPr lang="eu-ES" sz="2000" dirty="0" smtClean="0">
                <a:solidFill>
                  <a:schemeClr val="bg1"/>
                </a:solidFill>
              </a:rPr>
              <a:t>         </a:t>
            </a:r>
          </a:p>
          <a:p>
            <a:r>
              <a:rPr lang="eu-ES" sz="2000" dirty="0">
                <a:solidFill>
                  <a:schemeClr val="bg1"/>
                </a:solidFill>
              </a:rPr>
              <a:t> </a:t>
            </a:r>
            <a:r>
              <a:rPr lang="eu-ES" sz="2000" dirty="0" smtClean="0">
                <a:solidFill>
                  <a:schemeClr val="bg1"/>
                </a:solidFill>
              </a:rPr>
              <a:t>            -GAZTE ETA UMEEK EUKARAREN LARE ERABILERA MAILA ALTUENA.</a:t>
            </a:r>
          </a:p>
          <a:p>
            <a:r>
              <a:rPr lang="eu-ES" sz="2000" dirty="0" smtClean="0">
                <a:solidFill>
                  <a:schemeClr val="bg1"/>
                </a:solidFill>
              </a:rPr>
              <a:t>            </a:t>
            </a:r>
          </a:p>
          <a:p>
            <a:r>
              <a:rPr lang="eu-ES" sz="2000" dirty="0">
                <a:solidFill>
                  <a:schemeClr val="bg1"/>
                </a:solidFill>
              </a:rPr>
              <a:t> </a:t>
            </a:r>
            <a:r>
              <a:rPr lang="eu-ES" sz="2000" dirty="0" smtClean="0">
                <a:solidFill>
                  <a:schemeClr val="bg1"/>
                </a:solidFill>
              </a:rPr>
              <a:t>            -EMAKUMEEK EUSKARAREN ERABILERA HANDIENA.</a:t>
            </a:r>
            <a:endParaRPr lang="eu-ES" sz="2000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961" y="2678804"/>
            <a:ext cx="5488382" cy="356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34096" y="953037"/>
            <a:ext cx="762429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2800" dirty="0" smtClean="0">
                <a:solidFill>
                  <a:schemeClr val="bg1"/>
                </a:solidFill>
              </a:rPr>
              <a:t>AMAIERA</a:t>
            </a:r>
          </a:p>
          <a:p>
            <a:pPr algn="ctr"/>
            <a:endParaRPr lang="eu-ES" sz="2800" dirty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-     AIPATUTAKOAREN SINTESI LABUR BAT.</a:t>
            </a:r>
          </a:p>
          <a:p>
            <a:endParaRPr lang="eu-ES" sz="20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u-ES" sz="2000" dirty="0" smtClean="0">
                <a:solidFill>
                  <a:schemeClr val="bg1"/>
                </a:solidFill>
              </a:rPr>
              <a:t>HURRENGO URTEETAKO EGOERAREN BERE IRITSIA ZEIN DEN DIO ETA HURA ARGUDIATZEN DU.</a:t>
            </a:r>
          </a:p>
          <a:p>
            <a:r>
              <a:rPr lang="eu-ES" sz="2000" dirty="0">
                <a:solidFill>
                  <a:schemeClr val="bg1"/>
                </a:solidFill>
              </a:rPr>
              <a:t> </a:t>
            </a:r>
            <a:endParaRPr lang="eu-ES" sz="2000" dirty="0" smtClean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-      ARGUDIO NAGUSIA:</a:t>
            </a:r>
          </a:p>
          <a:p>
            <a:endParaRPr lang="eu-ES" sz="2000" dirty="0" smtClean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          EUSKARAREN ERABILERAK GORA EGINGO DU, GEHIEN BAT HIZKUNTZA POLITIKEN ONDORIOZ.</a:t>
            </a:r>
          </a:p>
          <a:p>
            <a:endParaRPr lang="eu-ES" dirty="0">
              <a:solidFill>
                <a:schemeClr val="bg1"/>
              </a:solidFill>
            </a:endParaRPr>
          </a:p>
          <a:p>
            <a:endParaRPr lang="eu-ES" dirty="0" smtClean="0">
              <a:solidFill>
                <a:schemeClr val="bg1"/>
              </a:solidFill>
            </a:endParaRPr>
          </a:p>
          <a:p>
            <a:pPr algn="ctr"/>
            <a:endParaRPr lang="eu-ES" sz="2800" dirty="0">
              <a:solidFill>
                <a:schemeClr val="bg1"/>
              </a:solidFill>
            </a:endParaRPr>
          </a:p>
          <a:p>
            <a:endParaRPr lang="eu-E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19720" y="772732"/>
            <a:ext cx="257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2800" dirty="0" smtClean="0">
                <a:solidFill>
                  <a:schemeClr val="bg1"/>
                </a:solidFill>
              </a:rPr>
              <a:t>GURE IRITZIA</a:t>
            </a:r>
            <a:endParaRPr lang="eu-ES" sz="2800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91673" y="2073499"/>
            <a:ext cx="65424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000" dirty="0" smtClean="0">
                <a:solidFill>
                  <a:schemeClr val="bg1"/>
                </a:solidFill>
              </a:rPr>
              <a:t>-EUSKARAREN KALE ERABILERAK GORA EGINGO DU.</a:t>
            </a:r>
          </a:p>
          <a:p>
            <a:endParaRPr lang="eu-ES" sz="2000" dirty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-GAZTEOK EUSKARAREN BULTZAZAILE.</a:t>
            </a:r>
          </a:p>
          <a:p>
            <a:endParaRPr lang="eu-ES" sz="2000" dirty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-ARAZO LARRIA:</a:t>
            </a:r>
          </a:p>
          <a:p>
            <a:endParaRPr lang="eu-ES" sz="2000" dirty="0">
              <a:solidFill>
                <a:schemeClr val="bg1"/>
              </a:solidFill>
            </a:endParaRPr>
          </a:p>
          <a:p>
            <a:r>
              <a:rPr lang="eu-ES" sz="2000" dirty="0" smtClean="0">
                <a:solidFill>
                  <a:schemeClr val="bg1"/>
                </a:solidFill>
              </a:rPr>
              <a:t>      EUSKALDUN EHUNEKO HANDI BATEK, EZEZAGUNEKIN ERDARAZ. MINTZALAGUN EZEZAGUNAK EUSKARAZ EZ JAKITEKO BELDURRA.</a:t>
            </a:r>
            <a:endParaRPr lang="eu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213</Words>
  <Application>Microsoft Office PowerPoint</Application>
  <PresentationFormat>Presentación en pantalla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Iker Uriarte</dc:creator>
  <cp:lastModifiedBy>Iker Uriarte</cp:lastModifiedBy>
  <cp:revision>9</cp:revision>
  <dcterms:created xsi:type="dcterms:W3CDTF">2015-12-11T18:41:52Z</dcterms:created>
  <dcterms:modified xsi:type="dcterms:W3CDTF">2015-12-11T22:01:22Z</dcterms:modified>
</cp:coreProperties>
</file>