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3CDAE-F110-4DF4-B76F-99855C9B1E7C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25FAF-D7AE-48FA-A048-CB9DA8CC2FE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8D716-5368-459E-B1BF-C77D3B70E2DE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8D716-5368-459E-B1BF-C77D3B70E2DE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8D716-5368-459E-B1BF-C77D3B70E2DE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8D716-5368-459E-B1BF-C77D3B70E2DE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61DE-B7F0-4783-B305-5927759CB7D9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D2AD-7B70-4D64-B437-8DC849E346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61DE-B7F0-4783-B305-5927759CB7D9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D2AD-7B70-4D64-B437-8DC849E346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61DE-B7F0-4783-B305-5927759CB7D9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D2AD-7B70-4D64-B437-8DC849E346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61DE-B7F0-4783-B305-5927759CB7D9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D2AD-7B70-4D64-B437-8DC849E346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61DE-B7F0-4783-B305-5927759CB7D9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D2AD-7B70-4D64-B437-8DC849E346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61DE-B7F0-4783-B305-5927759CB7D9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D2AD-7B70-4D64-B437-8DC849E346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61DE-B7F0-4783-B305-5927759CB7D9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D2AD-7B70-4D64-B437-8DC849E346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61DE-B7F0-4783-B305-5927759CB7D9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D2AD-7B70-4D64-B437-8DC849E346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61DE-B7F0-4783-B305-5927759CB7D9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D2AD-7B70-4D64-B437-8DC849E346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61DE-B7F0-4783-B305-5927759CB7D9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D2AD-7B70-4D64-B437-8DC849E346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61DE-B7F0-4783-B305-5927759CB7D9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D2AD-7B70-4D64-B437-8DC849E346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61DE-B7F0-4783-B305-5927759CB7D9}" type="datetimeFigureOut">
              <a:rPr lang="es-ES" smtClean="0"/>
              <a:t>20/10/2016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BD2AD-7B70-4D64-B437-8DC849E346D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F37EEA-21E0-422F-AB7E-DFA40A1D2359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447800" y="6248400"/>
            <a:ext cx="647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s-ES_tradnl" sz="1400" i="1"/>
              <a:t>                                                                                                              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371600" y="1524000"/>
            <a:ext cx="64770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i="1" dirty="0" smtClean="0">
                <a:latin typeface="Calibri" pitchFamily="34" charset="0"/>
              </a:rPr>
              <a:t>BANAKETA NORMALA</a:t>
            </a:r>
          </a:p>
          <a:p>
            <a:pPr algn="ctr">
              <a:spcBef>
                <a:spcPct val="50000"/>
              </a:spcBef>
            </a:pPr>
            <a:r>
              <a:rPr lang="es-ES_tradnl" sz="5400" i="1" dirty="0" smtClean="0">
                <a:latin typeface="Calibri" pitchFamily="34" charset="0"/>
              </a:rPr>
              <a:t> ARIKETAK</a:t>
            </a:r>
            <a:endParaRPr lang="es-ES_tradnl" sz="5400" i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s-ES" sz="3600" i="1" dirty="0">
              <a:latin typeface="Short Hand" pitchFamily="2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28600" y="1828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endParaRPr lang="es-ES" sz="240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0" y="0"/>
          <a:ext cx="1600200" cy="1147763"/>
        </p:xfrm>
        <a:graphic>
          <a:graphicData uri="http://schemas.openxmlformats.org/presentationml/2006/ole">
            <p:oleObj spid="_x0000_s1026" name="Fotografía de Photo Editor" r:id="rId4" imgW="3858164" imgH="2657846" progId="MSPhotoEd.3">
              <p:embed/>
            </p:oleObj>
          </a:graphicData>
        </a:graphic>
      </p:graphicFrame>
      <p:sp>
        <p:nvSpPr>
          <p:cNvPr id="1031" name="2 Marcador de pie de página"/>
          <p:cNvSpPr>
            <a:spLocks noGrp="1"/>
          </p:cNvSpPr>
          <p:nvPr/>
        </p:nvSpPr>
        <p:spPr bwMode="auto">
          <a:xfrm>
            <a:off x="3071813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400"/>
              <a:t>Juanito Etxeberria      juanito@ehu.es</a:t>
            </a:r>
          </a:p>
        </p:txBody>
      </p:sp>
    </p:spTree>
  </p:cSld>
  <p:clrMapOvr>
    <a:masterClrMapping/>
  </p:clrMapOvr>
  <p:transition spd="med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F37EEA-21E0-422F-AB7E-DFA40A1D2359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447800" y="6248400"/>
            <a:ext cx="647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s-ES_tradnl" sz="1400" i="1"/>
              <a:t>                                                                                                              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28600" y="1828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endParaRPr lang="es-ES" sz="240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0" y="0"/>
          <a:ext cx="1600200" cy="1147763"/>
        </p:xfrm>
        <a:graphic>
          <a:graphicData uri="http://schemas.openxmlformats.org/presentationml/2006/ole">
            <p:oleObj spid="_x0000_s2050" name="Fotografía de Photo Editor" r:id="rId4" imgW="3858164" imgH="2657846" progId="MSPhotoEd.3">
              <p:embed/>
            </p:oleObj>
          </a:graphicData>
        </a:graphic>
      </p:graphicFrame>
      <p:sp>
        <p:nvSpPr>
          <p:cNvPr id="1031" name="2 Marcador de pie de página"/>
          <p:cNvSpPr>
            <a:spLocks noGrp="1"/>
          </p:cNvSpPr>
          <p:nvPr/>
        </p:nvSpPr>
        <p:spPr bwMode="auto">
          <a:xfrm>
            <a:off x="3071813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400"/>
              <a:t>Juanito Etxeberria      juanito@ehu.es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67544" y="2708920"/>
          <a:ext cx="8424935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9"/>
                <a:gridCol w="1794199"/>
                <a:gridCol w="2184243"/>
                <a:gridCol w="1468234"/>
                <a:gridCol w="1730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Zuzena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Diferentziala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Tipikoa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Proportzioa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A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25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B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3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C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0,7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D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-0,4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583160" y="404664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 smtClean="0"/>
              <a:t>Kalkulatu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ondoko</a:t>
            </a:r>
            <a:r>
              <a:rPr lang="es-ES" sz="2800" b="1" dirty="0" smtClean="0"/>
              <a:t> 4 </a:t>
            </a:r>
            <a:r>
              <a:rPr lang="es-ES" sz="2800" b="1" dirty="0" err="1" smtClean="0"/>
              <a:t>pertsonak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lortu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dituzten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puntuazioen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baliokideak</a:t>
            </a:r>
            <a:r>
              <a:rPr lang="es-ES" sz="2800" b="1" dirty="0" smtClean="0"/>
              <a:t>, eta </a:t>
            </a:r>
            <a:r>
              <a:rPr lang="es-ES" sz="2800" b="1" dirty="0" err="1" smtClean="0"/>
              <a:t>bakoitzaren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azpitik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bere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puntuazioa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lortu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dutenen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proportzioa</a:t>
            </a:r>
            <a:r>
              <a:rPr lang="es-ES" sz="2800" b="1" dirty="0" smtClean="0"/>
              <a:t>, </a:t>
            </a:r>
            <a:r>
              <a:rPr lang="es-ES" sz="2800" b="1" dirty="0" err="1"/>
              <a:t>d</a:t>
            </a:r>
            <a:r>
              <a:rPr lang="es-ES" sz="2800" b="1" dirty="0" err="1" smtClean="0"/>
              <a:t>atu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hauek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Banaketa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normala</a:t>
            </a:r>
            <a:r>
              <a:rPr lang="es-ES" sz="2800" b="1" dirty="0" smtClean="0"/>
              <a:t>, N(20, 7) </a:t>
            </a:r>
            <a:r>
              <a:rPr lang="es-ES" sz="2800" b="1" dirty="0" err="1" smtClean="0"/>
              <a:t>jarraitzen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dutela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kontuan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hartuta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</p:spTree>
  </p:cSld>
  <p:clrMapOvr>
    <a:masterClrMapping/>
  </p:clrMapOvr>
  <p:transition spd="med"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F37EEA-21E0-422F-AB7E-DFA40A1D2359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447800" y="6248400"/>
            <a:ext cx="647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s-ES_tradnl" sz="1400" i="1"/>
              <a:t>                                                                                                              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28600" y="1828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endParaRPr lang="es-ES" sz="240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0" y="0"/>
          <a:ext cx="1600200" cy="1147763"/>
        </p:xfrm>
        <a:graphic>
          <a:graphicData uri="http://schemas.openxmlformats.org/presentationml/2006/ole">
            <p:oleObj spid="_x0000_s4098" name="Fotografía de Photo Editor" r:id="rId4" imgW="3858164" imgH="2657846" progId="MSPhotoEd.3">
              <p:embed/>
            </p:oleObj>
          </a:graphicData>
        </a:graphic>
      </p:graphicFrame>
      <p:sp>
        <p:nvSpPr>
          <p:cNvPr id="1031" name="2 Marcador de pie de página"/>
          <p:cNvSpPr>
            <a:spLocks noGrp="1"/>
          </p:cNvSpPr>
          <p:nvPr/>
        </p:nvSpPr>
        <p:spPr bwMode="auto">
          <a:xfrm>
            <a:off x="3071813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400"/>
              <a:t>Juanito Etxeberria      juanito@ehu.es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979712" y="476672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 smtClean="0"/>
              <a:t>Gorkak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ikasgai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guztietan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Pertzentil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berdineko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puntuazioa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lortu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badu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zein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puntuazio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lortu</a:t>
            </a:r>
            <a:r>
              <a:rPr lang="es-ES" sz="2800" b="1" dirty="0" smtClean="0"/>
              <a:t> du </a:t>
            </a:r>
            <a:r>
              <a:rPr lang="es-ES" sz="2800" b="1" dirty="0" err="1" smtClean="0"/>
              <a:t>ikasgai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bakoitzean</a:t>
            </a:r>
            <a:r>
              <a:rPr lang="es-ES" sz="2800" b="1" dirty="0" smtClean="0"/>
              <a:t>?</a:t>
            </a:r>
            <a:endParaRPr lang="es-ES" sz="2800" b="1" dirty="0"/>
          </a:p>
        </p:txBody>
      </p:sp>
      <p:graphicFrame>
        <p:nvGraphicFramePr>
          <p:cNvPr id="11" name="Group 9"/>
          <p:cNvGraphicFramePr>
            <a:graphicFrameLocks noGrp="1"/>
          </p:cNvGraphicFramePr>
          <p:nvPr/>
        </p:nvGraphicFramePr>
        <p:xfrm>
          <a:off x="1907704" y="2420888"/>
          <a:ext cx="5716588" cy="2946400"/>
        </p:xfrm>
        <a:graphic>
          <a:graphicData uri="http://schemas.openxmlformats.org/drawingml/2006/table">
            <a:tbl>
              <a:tblPr/>
              <a:tblGrid>
                <a:gridCol w="1841500"/>
                <a:gridCol w="2120900"/>
                <a:gridCol w="1754188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Ikasgaia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Batezbestekoa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Desbidazio tipikoa: Sx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</a:t>
                      </a: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atika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Leng</a:t>
                      </a: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oaia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Historia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</a:t>
                      </a: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atik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F37EEA-21E0-422F-AB7E-DFA40A1D2359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447800" y="6248400"/>
            <a:ext cx="647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s-ES_tradnl" sz="1400" i="1"/>
              <a:t>                                                                                                              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28600" y="1828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endParaRPr lang="es-ES" sz="240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0" y="0"/>
          <a:ext cx="1600200" cy="1147763"/>
        </p:xfrm>
        <a:graphic>
          <a:graphicData uri="http://schemas.openxmlformats.org/presentationml/2006/ole">
            <p:oleObj spid="_x0000_s7170" name="Fotografía de Photo Editor" r:id="rId4" imgW="3858164" imgH="2657846" progId="MSPhotoEd.3">
              <p:embed/>
            </p:oleObj>
          </a:graphicData>
        </a:graphic>
      </p:graphicFrame>
      <p:sp>
        <p:nvSpPr>
          <p:cNvPr id="1031" name="2 Marcador de pie de página"/>
          <p:cNvSpPr>
            <a:spLocks noGrp="1"/>
          </p:cNvSpPr>
          <p:nvPr/>
        </p:nvSpPr>
        <p:spPr bwMode="auto">
          <a:xfrm>
            <a:off x="3071813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400"/>
              <a:t>Juanito Etxeberria      juanito@ehu.es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979712" y="476672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 smtClean="0"/>
              <a:t>Zein</a:t>
            </a:r>
            <a:r>
              <a:rPr lang="es-ES" sz="2800" b="1" dirty="0" smtClean="0"/>
              <a:t> da </a:t>
            </a:r>
            <a:r>
              <a:rPr lang="es-ES" sz="2800" b="1" dirty="0" err="1" smtClean="0"/>
              <a:t>Gorkari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dagokion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pertzentila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ikasgai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bakoitzean</a:t>
            </a:r>
            <a:r>
              <a:rPr lang="es-ES" sz="2800" b="1" dirty="0" smtClean="0"/>
              <a:t>? (</a:t>
            </a:r>
            <a:r>
              <a:rPr lang="es-ES" sz="2800" b="1" dirty="0" err="1" smtClean="0"/>
              <a:t>notak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banaketa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normala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jarraitzen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dutela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kontutan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hartzen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badugu</a:t>
            </a:r>
            <a:r>
              <a:rPr lang="es-ES" sz="2800" b="1" dirty="0" smtClean="0"/>
              <a:t>)</a:t>
            </a:r>
            <a:endParaRPr lang="es-ES" sz="2800" b="1" dirty="0"/>
          </a:p>
        </p:txBody>
      </p:sp>
      <p:graphicFrame>
        <p:nvGraphicFramePr>
          <p:cNvPr id="10" name="Group 41"/>
          <p:cNvGraphicFramePr>
            <a:graphicFrameLocks noGrp="1"/>
          </p:cNvGraphicFramePr>
          <p:nvPr/>
        </p:nvGraphicFramePr>
        <p:xfrm>
          <a:off x="1447800" y="2132855"/>
          <a:ext cx="7010400" cy="2946400"/>
        </p:xfrm>
        <a:graphic>
          <a:graphicData uri="http://schemas.openxmlformats.org/drawingml/2006/table">
            <a:tbl>
              <a:tblPr/>
              <a:tblGrid>
                <a:gridCol w="1841500"/>
                <a:gridCol w="2120900"/>
                <a:gridCol w="1752600"/>
                <a:gridCol w="1295400"/>
              </a:tblGrid>
              <a:tr h="457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Ikasgaia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Batezbestekoa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Desbidazio tipikoa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Gorka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   Xi</a:t>
                      </a:r>
                      <a:endParaRPr kumimoji="0" lang="es-E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</a:t>
                      </a: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atika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Leng</a:t>
                      </a: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oaia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Historia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</a:t>
                      </a: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atik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r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160</Words>
  <Application>Microsoft Office PowerPoint</Application>
  <PresentationFormat>Presentación en pantalla (4:3)</PresentationFormat>
  <Paragraphs>70</Paragraphs>
  <Slides>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Foto de Microsoft Photo Editor 3.0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Juanito</dc:creator>
  <cp:lastModifiedBy>Juanito</cp:lastModifiedBy>
  <cp:revision>3</cp:revision>
  <dcterms:created xsi:type="dcterms:W3CDTF">2016-10-20T09:08:29Z</dcterms:created>
  <dcterms:modified xsi:type="dcterms:W3CDTF">2016-10-20T09:24:33Z</dcterms:modified>
</cp:coreProperties>
</file>