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3" r:id="rId5"/>
    <p:sldId id="266" r:id="rId6"/>
    <p:sldId id="259" r:id="rId7"/>
    <p:sldId id="267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1FBA-345B-4700-84F2-C35E25908A8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5EF6-1081-4562-B564-B372CC161B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696D3-9208-49F5-A5F8-D4B52954A160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D104-C743-41C9-8289-F9A371211404}" type="datetimeFigureOut">
              <a:rPr lang="es-ES" smtClean="0"/>
              <a:pPr/>
              <a:t>22/09/2016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CFA7-F24D-4DCC-BFE9-75A8FC76AE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RqPJdgdnI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ALDAGAIAK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923925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es-ES" dirty="0" smtClean="0"/>
              <a:t>1.- </a:t>
            </a:r>
            <a:r>
              <a:rPr lang="es-ES" dirty="0" err="1" smtClean="0"/>
              <a:t>Dikotomikoa</a:t>
            </a:r>
            <a:endParaRPr lang="es-ES" dirty="0"/>
          </a:p>
        </p:txBody>
      </p:sp>
      <p:pic>
        <p:nvPicPr>
          <p:cNvPr id="5" name="Picture 4" descr="https://encrypted-tbn3.gstatic.com/images?q=tbn:ANd9GcRjmwP6bEdM9WenJ5I1hbRadWVv4O8cWElJcpZ68igmFffNN91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500562" cy="314537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42976" y="48577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1  :  A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86446" y="492919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2"/>
            </a:pPr>
            <a:r>
              <a:rPr lang="es-ES" sz="3600" dirty="0" smtClean="0"/>
              <a:t>:  B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00100" y="585789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Normalean</a:t>
            </a:r>
            <a:r>
              <a:rPr lang="es-ES" sz="2800" dirty="0" smtClean="0"/>
              <a:t> :  0  eta  1</a:t>
            </a:r>
            <a:endParaRPr lang="es-E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66308"/>
            <a:ext cx="3643338" cy="337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0"/>
            <a:ext cx="7500990" cy="857257"/>
          </a:xfrm>
        </p:spPr>
        <p:txBody>
          <a:bodyPr/>
          <a:lstStyle/>
          <a:p>
            <a:r>
              <a:rPr lang="es-ES" dirty="0" smtClean="0"/>
              <a:t>2.- </a:t>
            </a:r>
            <a:r>
              <a:rPr lang="es-ES" dirty="0" err="1" smtClean="0"/>
              <a:t>Kategorizkoa</a:t>
            </a:r>
            <a:endParaRPr lang="es-ES" dirty="0"/>
          </a:p>
        </p:txBody>
      </p:sp>
      <p:pic>
        <p:nvPicPr>
          <p:cNvPr id="3076" name="Picture 4" descr="https://encrypted-tbn3.gstatic.com/images?q=tbn:ANd9GcRjmwP6bEdM9WenJ5I1hbRadWVv4O8cWElJcpZ68igmFffNN91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00108"/>
            <a:ext cx="3500462" cy="2446421"/>
          </a:xfrm>
          <a:prstGeom prst="rect">
            <a:avLst/>
          </a:prstGeom>
          <a:noFill/>
        </p:spPr>
      </p:pic>
      <p:pic>
        <p:nvPicPr>
          <p:cNvPr id="3078" name="Picture 6" descr="http://www.ladiscapacidad.com/images/juanfe6a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357454" cy="341130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00100" y="44291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  :  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143372" y="60722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  :  B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786578" y="378619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  :  A</a:t>
            </a:r>
            <a:endParaRPr lang="es-E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876"/>
            <a:ext cx="2643206" cy="2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es-ES" dirty="0" smtClean="0"/>
              <a:t>3.- </a:t>
            </a:r>
            <a:r>
              <a:rPr lang="es-ES" dirty="0" err="1" smtClean="0"/>
              <a:t>Ordinala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178892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285992"/>
            <a:ext cx="1785950" cy="16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2285992"/>
            <a:ext cx="1746301" cy="160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357430"/>
            <a:ext cx="1571636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357430"/>
            <a:ext cx="1703056" cy="157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42910" y="414338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1                      2                  3                   4                5  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785818"/>
          </a:xfrm>
        </p:spPr>
        <p:txBody>
          <a:bodyPr/>
          <a:lstStyle/>
          <a:p>
            <a:r>
              <a:rPr lang="es-ES" dirty="0" smtClean="0"/>
              <a:t>4.- </a:t>
            </a:r>
            <a:r>
              <a:rPr lang="es-ES" dirty="0" err="1" smtClean="0"/>
              <a:t>Zenbakizkoa</a:t>
            </a:r>
            <a:r>
              <a:rPr lang="es-ES" dirty="0" smtClean="0"/>
              <a:t> (EZ BENETAKOA)</a:t>
            </a:r>
            <a:endParaRPr lang="es-E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19528"/>
            <a:ext cx="1214446" cy="11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1075160" cy="9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857364"/>
            <a:ext cx="1143008" cy="10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85736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928802"/>
            <a:ext cx="865042" cy="97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1928802"/>
            <a:ext cx="930791" cy="95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1928802"/>
            <a:ext cx="93058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1928802"/>
            <a:ext cx="84801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1928802"/>
            <a:ext cx="86032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86744" y="1928802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14286" y="4071942"/>
          <a:ext cx="8929710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1"/>
                <a:gridCol w="892971"/>
                <a:gridCol w="892971"/>
                <a:gridCol w="892971"/>
                <a:gridCol w="892971"/>
                <a:gridCol w="892971"/>
                <a:gridCol w="892971"/>
                <a:gridCol w="892971"/>
                <a:gridCol w="892971"/>
                <a:gridCol w="892971"/>
              </a:tblGrid>
              <a:tr h="128588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57158" y="3214686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  1             2              3             4           5         6           7         8         9       10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5.- </a:t>
            </a:r>
            <a:r>
              <a:rPr lang="es-ES" dirty="0" err="1" smtClean="0"/>
              <a:t>Jarraia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hlinkClick r:id="rId2"/>
              </a:rPr>
              <a:t>https://</a:t>
            </a:r>
            <a:r>
              <a:rPr lang="es-ES" sz="2400" dirty="0" smtClean="0">
                <a:hlinkClick r:id="rId2"/>
              </a:rPr>
              <a:t>www.youtube.com/watch?v=JRqPJdgdnIM</a:t>
            </a: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_tradnl" smtClean="0"/>
              <a:t>juanito@ehu.es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228600"/>
          <a:ext cx="923925" cy="704850"/>
        </p:xfrm>
        <a:graphic>
          <a:graphicData uri="http://schemas.openxmlformats.org/presentationml/2006/ole">
            <p:oleObj spid="_x0000_s1026" name="Imagen de mapa de bits" r:id="rId4" imgW="923810" imgH="704948" progId="PBrush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447800" y="624840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i="1">
                <a:latin typeface="Times New Roman" pitchFamily="18" charset="0"/>
              </a:rPr>
              <a:t>                                                                                                             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-5422295">
            <a:off x="-1812925" y="3332163"/>
            <a:ext cx="487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>
                <a:solidFill>
                  <a:srgbClr val="0066FF"/>
                </a:solidFill>
                <a:latin typeface="Calibri" pitchFamily="34" charset="0"/>
              </a:rPr>
              <a:t>Estatistika hezkuntzan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_tradnl" sz="44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8215370" cy="51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63</Words>
  <Application>Microsoft Office PowerPoint</Application>
  <PresentationFormat>Presentación en pantalla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Imagen de mapa de bits</vt:lpstr>
      <vt:lpstr>ALDAGAIAK</vt:lpstr>
      <vt:lpstr>1.- Dikotomikoa</vt:lpstr>
      <vt:lpstr>2.- Kategorizkoa</vt:lpstr>
      <vt:lpstr>3.- Ordinala</vt:lpstr>
      <vt:lpstr>4.- Zenbakizkoa (EZ BENETAKOA)</vt:lpstr>
      <vt:lpstr>5.- Jarraia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ALDAGAIAK</dc:title>
  <dc:creator>JUANITO</dc:creator>
  <cp:lastModifiedBy>Juanito</cp:lastModifiedBy>
  <cp:revision>8</cp:revision>
  <dcterms:created xsi:type="dcterms:W3CDTF">2013-09-14T16:27:16Z</dcterms:created>
  <dcterms:modified xsi:type="dcterms:W3CDTF">2016-09-22T09:34:47Z</dcterms:modified>
</cp:coreProperties>
</file>